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523" r:id="rId2"/>
    <p:sldId id="454" r:id="rId3"/>
    <p:sldId id="452" r:id="rId4"/>
    <p:sldId id="324" r:id="rId5"/>
    <p:sldId id="483" r:id="rId6"/>
    <p:sldId id="484" r:id="rId7"/>
    <p:sldId id="485" r:id="rId8"/>
    <p:sldId id="488" r:id="rId9"/>
    <p:sldId id="458" r:id="rId10"/>
    <p:sldId id="521" r:id="rId11"/>
    <p:sldId id="457" r:id="rId12"/>
    <p:sldId id="455" r:id="rId13"/>
    <p:sldId id="456" r:id="rId14"/>
    <p:sldId id="492" r:id="rId15"/>
    <p:sldId id="302" r:id="rId16"/>
    <p:sldId id="491" r:id="rId17"/>
    <p:sldId id="271" r:id="rId18"/>
    <p:sldId id="451" r:id="rId19"/>
    <p:sldId id="459" r:id="rId20"/>
    <p:sldId id="424" r:id="rId21"/>
    <p:sldId id="520" r:id="rId22"/>
    <p:sldId id="515" r:id="rId23"/>
    <p:sldId id="513" r:id="rId24"/>
    <p:sldId id="512" r:id="rId25"/>
    <p:sldId id="431" r:id="rId26"/>
    <p:sldId id="426" r:id="rId27"/>
    <p:sldId id="425" r:id="rId28"/>
    <p:sldId id="428" r:id="rId29"/>
    <p:sldId id="429" r:id="rId30"/>
    <p:sldId id="434" r:id="rId31"/>
    <p:sldId id="433" r:id="rId32"/>
    <p:sldId id="449" r:id="rId33"/>
    <p:sldId id="435" r:id="rId34"/>
    <p:sldId id="493" r:id="rId35"/>
    <p:sldId id="314" r:id="rId36"/>
    <p:sldId id="494" r:id="rId37"/>
    <p:sldId id="528" r:id="rId38"/>
    <p:sldId id="527" r:id="rId39"/>
    <p:sldId id="526" r:id="rId40"/>
    <p:sldId id="498" r:id="rId41"/>
    <p:sldId id="504" r:id="rId42"/>
    <p:sldId id="315" r:id="rId43"/>
    <p:sldId id="502" r:id="rId44"/>
    <p:sldId id="505" r:id="rId45"/>
    <p:sldId id="506" r:id="rId46"/>
    <p:sldId id="482" r:id="rId47"/>
    <p:sldId id="532" r:id="rId48"/>
    <p:sldId id="533" r:id="rId49"/>
    <p:sldId id="531" r:id="rId50"/>
    <p:sldId id="509" r:id="rId51"/>
    <p:sldId id="525" r:id="rId52"/>
    <p:sldId id="330" r:id="rId53"/>
    <p:sldId id="510" r:id="rId54"/>
    <p:sldId id="334" r:id="rId55"/>
    <p:sldId id="333" r:id="rId56"/>
    <p:sldId id="511" r:id="rId57"/>
    <p:sldId id="481" r:id="rId58"/>
    <p:sldId id="51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" initials="P" lastIdx="1" clrIdx="0">
    <p:extLst>
      <p:ext uri="{19B8F6BF-5375-455C-9EA6-DF929625EA0E}">
        <p15:presenceInfo xmlns:p15="http://schemas.microsoft.com/office/powerpoint/2012/main" userId="Pa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2" autoAdjust="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C36EE-2422-4CA4-ACBD-7EAE133307D2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4933F-B324-48C7-AEA4-46B4644122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719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4933F-B324-48C7-AEA4-46B464412268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303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4933F-B324-48C7-AEA4-46B464412268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9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667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85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52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37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53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822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54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054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55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738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905534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42661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505385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6192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98944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643170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3369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35872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857687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08953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24704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B6B3-50FA-4E50-A358-87B8A129CDC7}" type="datetimeFigureOut">
              <a:rPr lang="nl-NL" smtClean="0"/>
              <a:t>7-2-2023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F101-B186-4620-8E0B-6663FE24542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89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GM-wSKFBpo?rel=0&amp;showinfo=0;end=83" TargetMode="Externa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gVQKCcfwnU?rel=0&amp;showinfo=0;end=163" TargetMode="Externa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20yy-CycGU?start=293&amp;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VQKCcfwnU" TargetMode="External"/><Relationship Id="rId2" Type="http://schemas.openxmlformats.org/officeDocument/2006/relationships/hyperlink" Target="https://www.youtube.com/watch?v=zGM-wSKFBp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LcUNYGdNKlo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EC64Bqeajs?feature=oembed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131C1D0-D5EF-4435-9B79-2A2783F93E25}"/>
              </a:ext>
            </a:extLst>
          </p:cNvPr>
          <p:cNvSpPr txBox="1"/>
          <p:nvPr/>
        </p:nvSpPr>
        <p:spPr>
          <a:xfrm>
            <a:off x="2295054" y="1034854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moleculen</a:t>
            </a:r>
          </a:p>
        </p:txBody>
      </p:sp>
    </p:spTree>
    <p:extLst>
      <p:ext uri="{BB962C8B-B14F-4D97-AF65-F5344CB8AC3E}">
        <p14:creationId xmlns:p14="http://schemas.microsoft.com/office/powerpoint/2010/main" val="25572775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51DBF59-F9BB-44FB-98C5-813C5FCEB7FC}"/>
              </a:ext>
            </a:extLst>
          </p:cNvPr>
          <p:cNvGrpSpPr/>
          <p:nvPr/>
        </p:nvGrpSpPr>
        <p:grpSpPr>
          <a:xfrm>
            <a:off x="793552" y="391116"/>
            <a:ext cx="7556897" cy="3444432"/>
            <a:chOff x="-1147730" y="100311"/>
            <a:chExt cx="7556897" cy="3444432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7730" y="699798"/>
              <a:ext cx="1732425" cy="1732425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224" y="648964"/>
              <a:ext cx="4544943" cy="2895779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-1040265" y="100311"/>
              <a:ext cx="6926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</a:t>
              </a:r>
              <a:r>
                <a:rPr lang="nl-NL" sz="2800" dirty="0"/>
                <a:t>Watermolecuul                     Suikermolecuul</a:t>
              </a:r>
            </a:p>
          </p:txBody>
        </p:sp>
        <p:sp>
          <p:nvSpPr>
            <p:cNvPr id="7" name="Rechthoek 6"/>
            <p:cNvSpPr/>
            <p:nvPr/>
          </p:nvSpPr>
          <p:spPr>
            <a:xfrm>
              <a:off x="1864223" y="2659225"/>
              <a:ext cx="1911567" cy="298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3909523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51DBF59-F9BB-44FB-98C5-813C5FCEB7FC}"/>
              </a:ext>
            </a:extLst>
          </p:cNvPr>
          <p:cNvGrpSpPr/>
          <p:nvPr/>
        </p:nvGrpSpPr>
        <p:grpSpPr>
          <a:xfrm>
            <a:off x="793552" y="391116"/>
            <a:ext cx="7556897" cy="3444432"/>
            <a:chOff x="-1147730" y="100311"/>
            <a:chExt cx="7556897" cy="3444432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7730" y="699798"/>
              <a:ext cx="1732425" cy="1732425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224" y="648964"/>
              <a:ext cx="4544943" cy="2895779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-1040265" y="100311"/>
              <a:ext cx="6926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</a:t>
              </a:r>
              <a:r>
                <a:rPr lang="nl-NL" sz="2800" dirty="0"/>
                <a:t>Watermolecuul                     Suikermolecuul</a:t>
              </a:r>
            </a:p>
          </p:txBody>
        </p:sp>
        <p:sp>
          <p:nvSpPr>
            <p:cNvPr id="7" name="Rechthoek 6"/>
            <p:cNvSpPr/>
            <p:nvPr/>
          </p:nvSpPr>
          <p:spPr>
            <a:xfrm>
              <a:off x="1864223" y="2659225"/>
              <a:ext cx="1911567" cy="298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584696" y="2859384"/>
              <a:ext cx="18381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/>
                <a:t>atomen</a:t>
              </a:r>
            </a:p>
          </p:txBody>
        </p:sp>
        <p:cxnSp>
          <p:nvCxnSpPr>
            <p:cNvPr id="10" name="Rechte verbindingslijn met pijl 9"/>
            <p:cNvCxnSpPr/>
            <p:nvPr/>
          </p:nvCxnSpPr>
          <p:spPr>
            <a:xfrm flipH="1" flipV="1">
              <a:off x="63370" y="2183366"/>
              <a:ext cx="662473" cy="625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/>
            <p:cNvCxnSpPr/>
            <p:nvPr/>
          </p:nvCxnSpPr>
          <p:spPr>
            <a:xfrm flipH="1" flipV="1">
              <a:off x="440687" y="1394021"/>
              <a:ext cx="703868" cy="1384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/>
            <p:nvPr/>
          </p:nvCxnSpPr>
          <p:spPr>
            <a:xfrm flipV="1">
              <a:off x="1564809" y="1566009"/>
              <a:ext cx="360451" cy="1175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/>
          </p:nvCxnSpPr>
          <p:spPr>
            <a:xfrm flipV="1">
              <a:off x="1961254" y="2096853"/>
              <a:ext cx="482473" cy="7625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/>
            <p:cNvCxnSpPr/>
            <p:nvPr/>
          </p:nvCxnSpPr>
          <p:spPr>
            <a:xfrm flipV="1">
              <a:off x="2284476" y="2525388"/>
              <a:ext cx="1022615" cy="432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54466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51DBF59-F9BB-44FB-98C5-813C5FCEB7FC}"/>
              </a:ext>
            </a:extLst>
          </p:cNvPr>
          <p:cNvGrpSpPr/>
          <p:nvPr/>
        </p:nvGrpSpPr>
        <p:grpSpPr>
          <a:xfrm>
            <a:off x="793552" y="939769"/>
            <a:ext cx="7556897" cy="2895779"/>
            <a:chOff x="-1147730" y="648964"/>
            <a:chExt cx="7556897" cy="289577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7730" y="699798"/>
              <a:ext cx="1732425" cy="1732425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224" y="648964"/>
              <a:ext cx="4544943" cy="2895779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1864223" y="2659225"/>
              <a:ext cx="1911567" cy="298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584696" y="2859384"/>
              <a:ext cx="18381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/>
                <a:t>atomen</a:t>
              </a:r>
            </a:p>
          </p:txBody>
        </p:sp>
        <p:cxnSp>
          <p:nvCxnSpPr>
            <p:cNvPr id="10" name="Rechte verbindingslijn met pijl 9"/>
            <p:cNvCxnSpPr/>
            <p:nvPr/>
          </p:nvCxnSpPr>
          <p:spPr>
            <a:xfrm flipH="1" flipV="1">
              <a:off x="63370" y="2183366"/>
              <a:ext cx="662473" cy="625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/>
            <p:cNvCxnSpPr/>
            <p:nvPr/>
          </p:nvCxnSpPr>
          <p:spPr>
            <a:xfrm flipH="1" flipV="1">
              <a:off x="440687" y="1394021"/>
              <a:ext cx="703868" cy="1384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/>
            <p:nvPr/>
          </p:nvCxnSpPr>
          <p:spPr>
            <a:xfrm flipV="1">
              <a:off x="1564809" y="1566009"/>
              <a:ext cx="360451" cy="1175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/>
          </p:nvCxnSpPr>
          <p:spPr>
            <a:xfrm flipV="1">
              <a:off x="1961254" y="2096853"/>
              <a:ext cx="482473" cy="7625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/>
            <p:cNvCxnSpPr/>
            <p:nvPr/>
          </p:nvCxnSpPr>
          <p:spPr>
            <a:xfrm flipV="1">
              <a:off x="2284476" y="2525388"/>
              <a:ext cx="1022615" cy="432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kstvak 20"/>
          <p:cNvSpPr txBox="1"/>
          <p:nvPr/>
        </p:nvSpPr>
        <p:spPr>
          <a:xfrm>
            <a:off x="400569" y="4668860"/>
            <a:ext cx="8342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Er bestaan tientallen miljoenen verschillende soorten moleculen.</a:t>
            </a:r>
          </a:p>
          <a:p>
            <a:endParaRPr lang="nl-NL" sz="24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21AC8C6-0649-45FC-A16F-1ABDC2934F02}"/>
              </a:ext>
            </a:extLst>
          </p:cNvPr>
          <p:cNvSpPr txBox="1"/>
          <p:nvPr/>
        </p:nvSpPr>
        <p:spPr>
          <a:xfrm>
            <a:off x="901017" y="391116"/>
            <a:ext cx="692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r>
              <a:rPr lang="nl-NL" sz="2800" dirty="0"/>
              <a:t>Watermolecuul                     Suikermolecuul</a:t>
            </a:r>
          </a:p>
        </p:txBody>
      </p:sp>
    </p:spTree>
    <p:extLst>
      <p:ext uri="{BB962C8B-B14F-4D97-AF65-F5344CB8AC3E}">
        <p14:creationId xmlns:p14="http://schemas.microsoft.com/office/powerpoint/2010/main" val="223102621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51DBF59-F9BB-44FB-98C5-813C5FCEB7FC}"/>
              </a:ext>
            </a:extLst>
          </p:cNvPr>
          <p:cNvGrpSpPr/>
          <p:nvPr/>
        </p:nvGrpSpPr>
        <p:grpSpPr>
          <a:xfrm>
            <a:off x="793552" y="939769"/>
            <a:ext cx="7556897" cy="2895779"/>
            <a:chOff x="-1147730" y="648964"/>
            <a:chExt cx="7556897" cy="289577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7730" y="699798"/>
              <a:ext cx="1732425" cy="1732425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224" y="648964"/>
              <a:ext cx="4544943" cy="2895779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1864223" y="2659225"/>
              <a:ext cx="1911567" cy="298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584696" y="2859384"/>
              <a:ext cx="18381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/>
                <a:t>atomen</a:t>
              </a:r>
            </a:p>
          </p:txBody>
        </p:sp>
        <p:cxnSp>
          <p:nvCxnSpPr>
            <p:cNvPr id="10" name="Rechte verbindingslijn met pijl 9"/>
            <p:cNvCxnSpPr/>
            <p:nvPr/>
          </p:nvCxnSpPr>
          <p:spPr>
            <a:xfrm flipH="1" flipV="1">
              <a:off x="63370" y="2183366"/>
              <a:ext cx="662473" cy="625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/>
            <p:cNvCxnSpPr/>
            <p:nvPr/>
          </p:nvCxnSpPr>
          <p:spPr>
            <a:xfrm flipH="1" flipV="1">
              <a:off x="440687" y="1394021"/>
              <a:ext cx="703868" cy="1384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/>
            <p:nvPr/>
          </p:nvCxnSpPr>
          <p:spPr>
            <a:xfrm flipV="1">
              <a:off x="1564809" y="1566009"/>
              <a:ext cx="360451" cy="1175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/>
          </p:nvCxnSpPr>
          <p:spPr>
            <a:xfrm flipV="1">
              <a:off x="1961254" y="2096853"/>
              <a:ext cx="482473" cy="7625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/>
            <p:cNvCxnSpPr/>
            <p:nvPr/>
          </p:nvCxnSpPr>
          <p:spPr>
            <a:xfrm flipV="1">
              <a:off x="2284476" y="2525388"/>
              <a:ext cx="1022615" cy="432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kstvak 20"/>
          <p:cNvSpPr txBox="1"/>
          <p:nvPr/>
        </p:nvSpPr>
        <p:spPr>
          <a:xfrm>
            <a:off x="400569" y="4668860"/>
            <a:ext cx="8342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Er bestaan tientallen miljoenen verschillende soorten moleculen.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Er bestaan 118 verschillende soorten atomen,</a:t>
            </a:r>
          </a:p>
          <a:p>
            <a:r>
              <a:rPr lang="nl-NL" sz="2400" dirty="0">
                <a:solidFill>
                  <a:srgbClr val="FF0000"/>
                </a:solidFill>
              </a:rPr>
              <a:t>waarvan er 92 in de natuur voorkomen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818E7D7-17C4-4812-A86F-095133BC2311}"/>
              </a:ext>
            </a:extLst>
          </p:cNvPr>
          <p:cNvSpPr txBox="1"/>
          <p:nvPr/>
        </p:nvSpPr>
        <p:spPr>
          <a:xfrm>
            <a:off x="901017" y="391116"/>
            <a:ext cx="692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r>
              <a:rPr lang="nl-NL" sz="2800" dirty="0"/>
              <a:t>Watermolecuul                     Suikermolecuul</a:t>
            </a:r>
          </a:p>
        </p:txBody>
      </p:sp>
    </p:spTree>
    <p:extLst>
      <p:ext uri="{BB962C8B-B14F-4D97-AF65-F5344CB8AC3E}">
        <p14:creationId xmlns:p14="http://schemas.microsoft.com/office/powerpoint/2010/main" val="225314581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4BD32BD8-268F-41CB-BAC6-AF3DEC09E103}"/>
              </a:ext>
            </a:extLst>
          </p:cNvPr>
          <p:cNvGrpSpPr/>
          <p:nvPr/>
        </p:nvGrpSpPr>
        <p:grpSpPr>
          <a:xfrm>
            <a:off x="762000" y="842962"/>
            <a:ext cx="7620000" cy="5172075"/>
            <a:chOff x="840614" y="-99892"/>
            <a:chExt cx="7620000" cy="5172075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14" y="-99892"/>
              <a:ext cx="7620000" cy="5172075"/>
            </a:xfrm>
            <a:prstGeom prst="rect">
              <a:avLst/>
            </a:prstGeom>
          </p:spPr>
        </p:pic>
        <p:sp>
          <p:nvSpPr>
            <p:cNvPr id="3" name="Tekstvak 2"/>
            <p:cNvSpPr txBox="1"/>
            <p:nvPr/>
          </p:nvSpPr>
          <p:spPr>
            <a:xfrm>
              <a:off x="2021747" y="2743200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H</a:t>
              </a: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6578368" y="2363597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H</a:t>
              </a: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4204282" y="638961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O</a:t>
              </a:r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D984668F-A4EF-4BE3-AB05-231F0A250862}"/>
              </a:ext>
            </a:extLst>
          </p:cNvPr>
          <p:cNvSpPr txBox="1"/>
          <p:nvPr/>
        </p:nvSpPr>
        <p:spPr>
          <a:xfrm>
            <a:off x="1795909" y="5661170"/>
            <a:ext cx="586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Watermolecuul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41574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AF0C192-8BC5-4A53-961B-9056CDCCD72D}"/>
              </a:ext>
            </a:extLst>
          </p:cNvPr>
          <p:cNvSpPr txBox="1"/>
          <p:nvPr/>
        </p:nvSpPr>
        <p:spPr>
          <a:xfrm>
            <a:off x="1674000" y="5661169"/>
            <a:ext cx="586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Zuurstofmolecuul</a:t>
            </a:r>
            <a:endParaRPr lang="nl-NL" sz="6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347">
            <a:off x="1222113" y="2046693"/>
            <a:ext cx="2638793" cy="18195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96239" y="2474752"/>
            <a:ext cx="7222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O      O</a:t>
            </a:r>
          </a:p>
        </p:txBody>
      </p:sp>
    </p:spTree>
    <p:extLst>
      <p:ext uri="{BB962C8B-B14F-4D97-AF65-F5344CB8AC3E}">
        <p14:creationId xmlns:p14="http://schemas.microsoft.com/office/powerpoint/2010/main" val="23749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215">
            <a:off x="5439298" y="1665029"/>
            <a:ext cx="2761905" cy="24285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347">
            <a:off x="1222113" y="2046693"/>
            <a:ext cx="2638793" cy="18195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96239" y="2474752"/>
            <a:ext cx="7222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O      O                 O    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BFC2AD1-0A91-45C3-BC46-5EEAFE398631}"/>
              </a:ext>
            </a:extLst>
          </p:cNvPr>
          <p:cNvSpPr txBox="1"/>
          <p:nvPr/>
        </p:nvSpPr>
        <p:spPr>
          <a:xfrm>
            <a:off x="1674000" y="5661169"/>
            <a:ext cx="586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Zuurstofmolecuul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4102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A695CA33-B878-4E62-BA54-67F318C618EA}"/>
              </a:ext>
            </a:extLst>
          </p:cNvPr>
          <p:cNvSpPr txBox="1"/>
          <p:nvPr/>
        </p:nvSpPr>
        <p:spPr>
          <a:xfrm>
            <a:off x="1627200" y="5661169"/>
            <a:ext cx="586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Ammoniakmolecuul</a:t>
            </a:r>
            <a:endParaRPr lang="nl-NL" sz="6600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45F17B0-4DCD-4815-918B-E0FE3FC830CD}"/>
              </a:ext>
            </a:extLst>
          </p:cNvPr>
          <p:cNvGrpSpPr/>
          <p:nvPr/>
        </p:nvGrpSpPr>
        <p:grpSpPr>
          <a:xfrm>
            <a:off x="1848057" y="491066"/>
            <a:ext cx="5734661" cy="4426116"/>
            <a:chOff x="1852176" y="0"/>
            <a:chExt cx="5734661" cy="4426116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7F1FDD9-45E1-445D-B711-AF9885E20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176" y="0"/>
              <a:ext cx="5734661" cy="4426116"/>
            </a:xfrm>
            <a:prstGeom prst="rect">
              <a:avLst/>
            </a:prstGeom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7CDEDB3B-F175-49F9-8FD4-F5925FFF5C29}"/>
                </a:ext>
              </a:extLst>
            </p:cNvPr>
            <p:cNvSpPr txBox="1"/>
            <p:nvPr/>
          </p:nvSpPr>
          <p:spPr>
            <a:xfrm>
              <a:off x="3890403" y="434567"/>
              <a:ext cx="6815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6000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D7025B9-8BDA-4520-8791-EB3A5C6C16C3}"/>
                </a:ext>
              </a:extLst>
            </p:cNvPr>
            <p:cNvSpPr txBox="1"/>
            <p:nvPr/>
          </p:nvSpPr>
          <p:spPr>
            <a:xfrm>
              <a:off x="2331697" y="1166389"/>
              <a:ext cx="6158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400" dirty="0"/>
                <a:t>H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F0BD7C75-3D24-4E71-9780-40A845610C68}"/>
                </a:ext>
              </a:extLst>
            </p:cNvPr>
            <p:cNvSpPr txBox="1"/>
            <p:nvPr/>
          </p:nvSpPr>
          <p:spPr>
            <a:xfrm>
              <a:off x="6377087" y="1289728"/>
              <a:ext cx="6158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400" dirty="0"/>
                <a:t>H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6443E14B-4E26-4FB5-A4C2-48D477882CFE}"/>
                </a:ext>
              </a:extLst>
            </p:cNvPr>
            <p:cNvSpPr txBox="1"/>
            <p:nvPr/>
          </p:nvSpPr>
          <p:spPr>
            <a:xfrm>
              <a:off x="3335122" y="2704847"/>
              <a:ext cx="71205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6600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6228D1A-2A67-458C-A574-53226D547108}"/>
              </a:ext>
            </a:extLst>
          </p:cNvPr>
          <p:cNvSpPr txBox="1"/>
          <p:nvPr/>
        </p:nvSpPr>
        <p:spPr>
          <a:xfrm>
            <a:off x="2295054" y="1034854"/>
            <a:ext cx="4357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Het periodiek systeem</a:t>
            </a:r>
          </a:p>
        </p:txBody>
      </p:sp>
    </p:spTree>
    <p:extLst>
      <p:ext uri="{BB962C8B-B14F-4D97-AF65-F5344CB8AC3E}">
        <p14:creationId xmlns:p14="http://schemas.microsoft.com/office/powerpoint/2010/main" val="411818440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ttp://cdpcontent.toegang.nu/22c1929b-a0cb-4735-8f37-e1d3ed51ca76/20150718002054/extract/assets/img/layout/32.jpg">
            <a:extLst>
              <a:ext uri="{FF2B5EF4-FFF2-40B4-BE49-F238E27FC236}">
                <a16:creationId xmlns:a16="http://schemas.microsoft.com/office/drawing/2014/main" id="{90D764C3-9A35-475F-B2BF-CCEA36B1D8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6" t="53601" r="52051" b="800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EF2492C2-7210-4C4C-B3F9-1F6B07C9839D}"/>
              </a:ext>
            </a:extLst>
          </p:cNvPr>
          <p:cNvSpPr/>
          <p:nvPr/>
        </p:nvSpPr>
        <p:spPr>
          <a:xfrm>
            <a:off x="85688" y="-210512"/>
            <a:ext cx="9083841" cy="684021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12107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ep 108">
            <a:extLst>
              <a:ext uri="{FF2B5EF4-FFF2-40B4-BE49-F238E27FC236}">
                <a16:creationId xmlns:a16="http://schemas.microsoft.com/office/drawing/2014/main" id="{02D42ED2-AC77-462E-AAAA-A483E7229E21}"/>
              </a:ext>
            </a:extLst>
          </p:cNvPr>
          <p:cNvGrpSpPr/>
          <p:nvPr/>
        </p:nvGrpSpPr>
        <p:grpSpPr>
          <a:xfrm>
            <a:off x="0" y="0"/>
            <a:ext cx="9150036" cy="7321990"/>
            <a:chOff x="-3018" y="0"/>
            <a:chExt cx="9150036" cy="7321990"/>
          </a:xfrm>
          <a:solidFill>
            <a:srgbClr val="FF0000">
              <a:alpha val="85000"/>
            </a:srgbClr>
          </a:solidFill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51AA558C-20E7-49A0-B252-6245B5D31FE2}"/>
                </a:ext>
              </a:extLst>
            </p:cNvPr>
            <p:cNvGrpSpPr/>
            <p:nvPr/>
          </p:nvGrpSpPr>
          <p:grpSpPr>
            <a:xfrm>
              <a:off x="1509" y="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10" name="Groep 9">
                <a:extLst>
                  <a:ext uri="{FF2B5EF4-FFF2-40B4-BE49-F238E27FC236}">
                    <a16:creationId xmlns:a16="http://schemas.microsoft.com/office/drawing/2014/main" id="{5D9370E2-4377-469D-BF11-B870365E787A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4" name="Ovaal 3">
                  <a:extLst>
                    <a:ext uri="{FF2B5EF4-FFF2-40B4-BE49-F238E27FC236}">
                      <a16:creationId xmlns:a16="http://schemas.microsoft.com/office/drawing/2014/main" id="{C131643F-E985-4F70-B610-912057700F81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" name="Ovaal 5">
                  <a:extLst>
                    <a:ext uri="{FF2B5EF4-FFF2-40B4-BE49-F238E27FC236}">
                      <a16:creationId xmlns:a16="http://schemas.microsoft.com/office/drawing/2014/main" id="{CC97BF4D-A501-40B0-8762-F42D7AC2D338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" name="Ovaal 6">
                  <a:extLst>
                    <a:ext uri="{FF2B5EF4-FFF2-40B4-BE49-F238E27FC236}">
                      <a16:creationId xmlns:a16="http://schemas.microsoft.com/office/drawing/2014/main" id="{796A7B4C-6BBA-43D2-867C-217A728FA157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" name="Ovaal 7">
                  <a:extLst>
                    <a:ext uri="{FF2B5EF4-FFF2-40B4-BE49-F238E27FC236}">
                      <a16:creationId xmlns:a16="http://schemas.microsoft.com/office/drawing/2014/main" id="{39651381-2A17-4A5B-9379-0C361EED2963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" name="Ovaal 8">
                  <a:extLst>
                    <a:ext uri="{FF2B5EF4-FFF2-40B4-BE49-F238E27FC236}">
                      <a16:creationId xmlns:a16="http://schemas.microsoft.com/office/drawing/2014/main" id="{1ABD067F-3811-4258-84A8-DD257C0BE107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431F8324-87FB-45BA-80DF-E1F31B33F16F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12" name="Ovaal 11">
                  <a:extLst>
                    <a:ext uri="{FF2B5EF4-FFF2-40B4-BE49-F238E27FC236}">
                      <a16:creationId xmlns:a16="http://schemas.microsoft.com/office/drawing/2014/main" id="{24C584F2-9ADA-4DD5-AC2E-81D17EAE7F38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3" name="Ovaal 12">
                  <a:extLst>
                    <a:ext uri="{FF2B5EF4-FFF2-40B4-BE49-F238E27FC236}">
                      <a16:creationId xmlns:a16="http://schemas.microsoft.com/office/drawing/2014/main" id="{2309EC9F-290E-42EC-967F-0F2349EABD94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4" name="Ovaal 13">
                  <a:extLst>
                    <a:ext uri="{FF2B5EF4-FFF2-40B4-BE49-F238E27FC236}">
                      <a16:creationId xmlns:a16="http://schemas.microsoft.com/office/drawing/2014/main" id="{4D942A26-B129-42AB-9B07-9EA71C1575C4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5" name="Ovaal 14">
                  <a:extLst>
                    <a:ext uri="{FF2B5EF4-FFF2-40B4-BE49-F238E27FC236}">
                      <a16:creationId xmlns:a16="http://schemas.microsoft.com/office/drawing/2014/main" id="{E3C39DFF-596D-422E-864F-3790BE080B33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6" name="Ovaal 15">
                  <a:extLst>
                    <a:ext uri="{FF2B5EF4-FFF2-40B4-BE49-F238E27FC236}">
                      <a16:creationId xmlns:a16="http://schemas.microsoft.com/office/drawing/2014/main" id="{7C6AB08F-754C-422C-839E-6CBF1C694447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97611594-4F18-49C9-837F-818E56525697}"/>
                </a:ext>
              </a:extLst>
            </p:cNvPr>
            <p:cNvGrpSpPr/>
            <p:nvPr/>
          </p:nvGrpSpPr>
          <p:grpSpPr>
            <a:xfrm>
              <a:off x="3018" y="91440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1BD5D9F5-C37F-4694-8911-EAC5948B7806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26" name="Ovaal 25">
                  <a:extLst>
                    <a:ext uri="{FF2B5EF4-FFF2-40B4-BE49-F238E27FC236}">
                      <a16:creationId xmlns:a16="http://schemas.microsoft.com/office/drawing/2014/main" id="{D9EF0733-40A5-4FEA-AE5C-871832F5CC0D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7" name="Ovaal 26">
                  <a:extLst>
                    <a:ext uri="{FF2B5EF4-FFF2-40B4-BE49-F238E27FC236}">
                      <a16:creationId xmlns:a16="http://schemas.microsoft.com/office/drawing/2014/main" id="{AF1FB33D-6355-45F2-A124-132B50AE3B71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8" name="Ovaal 27">
                  <a:extLst>
                    <a:ext uri="{FF2B5EF4-FFF2-40B4-BE49-F238E27FC236}">
                      <a16:creationId xmlns:a16="http://schemas.microsoft.com/office/drawing/2014/main" id="{2F1E0FA7-3BB7-4353-A645-FED8EB7ABA8E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9" name="Ovaal 28">
                  <a:extLst>
                    <a:ext uri="{FF2B5EF4-FFF2-40B4-BE49-F238E27FC236}">
                      <a16:creationId xmlns:a16="http://schemas.microsoft.com/office/drawing/2014/main" id="{CD52F247-183D-4D1D-A736-C303BBDABADE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0" name="Ovaal 29">
                  <a:extLst>
                    <a:ext uri="{FF2B5EF4-FFF2-40B4-BE49-F238E27FC236}">
                      <a16:creationId xmlns:a16="http://schemas.microsoft.com/office/drawing/2014/main" id="{0E1ED149-4884-42DC-92AB-208D2235A045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AD508F2F-2B59-4D9D-82A4-504B35D33A98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21" name="Ovaal 20">
                  <a:extLst>
                    <a:ext uri="{FF2B5EF4-FFF2-40B4-BE49-F238E27FC236}">
                      <a16:creationId xmlns:a16="http://schemas.microsoft.com/office/drawing/2014/main" id="{A2C18DB9-44FE-44E3-A12B-C99E284E4205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2" name="Ovaal 21">
                  <a:extLst>
                    <a:ext uri="{FF2B5EF4-FFF2-40B4-BE49-F238E27FC236}">
                      <a16:creationId xmlns:a16="http://schemas.microsoft.com/office/drawing/2014/main" id="{52F44A99-6536-4764-9F29-E479DF565A89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3" name="Ovaal 22">
                  <a:extLst>
                    <a:ext uri="{FF2B5EF4-FFF2-40B4-BE49-F238E27FC236}">
                      <a16:creationId xmlns:a16="http://schemas.microsoft.com/office/drawing/2014/main" id="{BC6679C7-148C-47E1-8823-DF04B904AA42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4" name="Ovaal 23">
                  <a:extLst>
                    <a:ext uri="{FF2B5EF4-FFF2-40B4-BE49-F238E27FC236}">
                      <a16:creationId xmlns:a16="http://schemas.microsoft.com/office/drawing/2014/main" id="{E2F08D6D-9129-462D-AA1F-30365FC084BE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5" name="Ovaal 24">
                  <a:extLst>
                    <a:ext uri="{FF2B5EF4-FFF2-40B4-BE49-F238E27FC236}">
                      <a16:creationId xmlns:a16="http://schemas.microsoft.com/office/drawing/2014/main" id="{1FE57F23-FA1E-4779-9594-379542B45FEF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8B5551FF-962A-4A7D-80D0-5957D704AFA4}"/>
                </a:ext>
              </a:extLst>
            </p:cNvPr>
            <p:cNvGrpSpPr/>
            <p:nvPr/>
          </p:nvGrpSpPr>
          <p:grpSpPr>
            <a:xfrm>
              <a:off x="6036" y="182880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29E5C114-660C-43AE-AD98-3B7AFEF20728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39" name="Ovaal 38">
                  <a:extLst>
                    <a:ext uri="{FF2B5EF4-FFF2-40B4-BE49-F238E27FC236}">
                      <a16:creationId xmlns:a16="http://schemas.microsoft.com/office/drawing/2014/main" id="{B21C2029-9808-4FD5-B41D-415BB807F41B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0" name="Ovaal 39">
                  <a:extLst>
                    <a:ext uri="{FF2B5EF4-FFF2-40B4-BE49-F238E27FC236}">
                      <a16:creationId xmlns:a16="http://schemas.microsoft.com/office/drawing/2014/main" id="{35933CC6-AF4D-464E-BA2B-03FC1E1B419E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1" name="Ovaal 40">
                  <a:extLst>
                    <a:ext uri="{FF2B5EF4-FFF2-40B4-BE49-F238E27FC236}">
                      <a16:creationId xmlns:a16="http://schemas.microsoft.com/office/drawing/2014/main" id="{C179AE64-1CD6-4892-8016-D3E59D1555F6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2" name="Ovaal 41">
                  <a:extLst>
                    <a:ext uri="{FF2B5EF4-FFF2-40B4-BE49-F238E27FC236}">
                      <a16:creationId xmlns:a16="http://schemas.microsoft.com/office/drawing/2014/main" id="{AFA03B10-5303-4F89-8E90-7A7EB8C11747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3" name="Ovaal 42">
                  <a:extLst>
                    <a:ext uri="{FF2B5EF4-FFF2-40B4-BE49-F238E27FC236}">
                      <a16:creationId xmlns:a16="http://schemas.microsoft.com/office/drawing/2014/main" id="{8AFFB561-E39C-4F7A-98F7-1D5CA8D60A5B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7E4B1EF1-A301-4A7D-A144-F12E4AEA4274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34" name="Ovaal 33">
                  <a:extLst>
                    <a:ext uri="{FF2B5EF4-FFF2-40B4-BE49-F238E27FC236}">
                      <a16:creationId xmlns:a16="http://schemas.microsoft.com/office/drawing/2014/main" id="{769BF75A-C367-404B-A6A9-FFC7C9110477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5" name="Ovaal 34">
                  <a:extLst>
                    <a:ext uri="{FF2B5EF4-FFF2-40B4-BE49-F238E27FC236}">
                      <a16:creationId xmlns:a16="http://schemas.microsoft.com/office/drawing/2014/main" id="{11AD564E-2A10-41C6-8691-B35DF5A3518E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6" name="Ovaal 35">
                  <a:extLst>
                    <a:ext uri="{FF2B5EF4-FFF2-40B4-BE49-F238E27FC236}">
                      <a16:creationId xmlns:a16="http://schemas.microsoft.com/office/drawing/2014/main" id="{B7271F3F-FF03-4DF9-A8AF-CCA8CEE3749C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7" name="Ovaal 36">
                  <a:extLst>
                    <a:ext uri="{FF2B5EF4-FFF2-40B4-BE49-F238E27FC236}">
                      <a16:creationId xmlns:a16="http://schemas.microsoft.com/office/drawing/2014/main" id="{C79CEDFD-5074-412E-B46D-D780B4212A74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8" name="Ovaal 37">
                  <a:extLst>
                    <a:ext uri="{FF2B5EF4-FFF2-40B4-BE49-F238E27FC236}">
                      <a16:creationId xmlns:a16="http://schemas.microsoft.com/office/drawing/2014/main" id="{3DD8BA0F-7C80-45C0-9173-F0FB9B98589C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47AB2819-D421-499A-AAF5-580143F15E77}"/>
                </a:ext>
              </a:extLst>
            </p:cNvPr>
            <p:cNvGrpSpPr/>
            <p:nvPr/>
          </p:nvGrpSpPr>
          <p:grpSpPr>
            <a:xfrm>
              <a:off x="6036" y="274320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7DD74D19-A2A3-4F2C-9A10-B8905892A03D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52" name="Ovaal 51">
                  <a:extLst>
                    <a:ext uri="{FF2B5EF4-FFF2-40B4-BE49-F238E27FC236}">
                      <a16:creationId xmlns:a16="http://schemas.microsoft.com/office/drawing/2014/main" id="{9A175B44-C4B5-430E-B9E1-CD34B0A74C48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3" name="Ovaal 52">
                  <a:extLst>
                    <a:ext uri="{FF2B5EF4-FFF2-40B4-BE49-F238E27FC236}">
                      <a16:creationId xmlns:a16="http://schemas.microsoft.com/office/drawing/2014/main" id="{C001C807-CA51-47E2-B357-445C124CAD03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4" name="Ovaal 53">
                  <a:extLst>
                    <a:ext uri="{FF2B5EF4-FFF2-40B4-BE49-F238E27FC236}">
                      <a16:creationId xmlns:a16="http://schemas.microsoft.com/office/drawing/2014/main" id="{0F24E0A8-07D7-49AC-B366-CA1D17209992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5" name="Ovaal 54">
                  <a:extLst>
                    <a:ext uri="{FF2B5EF4-FFF2-40B4-BE49-F238E27FC236}">
                      <a16:creationId xmlns:a16="http://schemas.microsoft.com/office/drawing/2014/main" id="{A0BFECE1-EB6C-4868-8F9A-2FDE27A6E9EC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6" name="Ovaal 55">
                  <a:extLst>
                    <a:ext uri="{FF2B5EF4-FFF2-40B4-BE49-F238E27FC236}">
                      <a16:creationId xmlns:a16="http://schemas.microsoft.com/office/drawing/2014/main" id="{6132F973-649B-41F9-9172-5402B1636441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DD48A160-0D2B-4562-9509-0109BF081383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47" name="Ovaal 46">
                  <a:extLst>
                    <a:ext uri="{FF2B5EF4-FFF2-40B4-BE49-F238E27FC236}">
                      <a16:creationId xmlns:a16="http://schemas.microsoft.com/office/drawing/2014/main" id="{19988D88-3140-4830-BCBF-443F45F94388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8" name="Ovaal 47">
                  <a:extLst>
                    <a:ext uri="{FF2B5EF4-FFF2-40B4-BE49-F238E27FC236}">
                      <a16:creationId xmlns:a16="http://schemas.microsoft.com/office/drawing/2014/main" id="{3224820A-A2EA-425C-9745-03608411686B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9" name="Ovaal 48">
                  <a:extLst>
                    <a:ext uri="{FF2B5EF4-FFF2-40B4-BE49-F238E27FC236}">
                      <a16:creationId xmlns:a16="http://schemas.microsoft.com/office/drawing/2014/main" id="{1B13FCCB-D6C6-440A-BF2B-A810DFF181B6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0" name="Ovaal 49">
                  <a:extLst>
                    <a:ext uri="{FF2B5EF4-FFF2-40B4-BE49-F238E27FC236}">
                      <a16:creationId xmlns:a16="http://schemas.microsoft.com/office/drawing/2014/main" id="{EB73442A-7071-4E40-B230-BD899E99B042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1" name="Ovaal 50">
                  <a:extLst>
                    <a:ext uri="{FF2B5EF4-FFF2-40B4-BE49-F238E27FC236}">
                      <a16:creationId xmlns:a16="http://schemas.microsoft.com/office/drawing/2014/main" id="{8BE66ECF-D044-41A7-A839-35400AD90B10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F5320F06-FEA9-43E2-BEEB-4C951D0956BD}"/>
                </a:ext>
              </a:extLst>
            </p:cNvPr>
            <p:cNvGrpSpPr/>
            <p:nvPr/>
          </p:nvGrpSpPr>
          <p:grpSpPr>
            <a:xfrm>
              <a:off x="6036" y="366439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3A689AE-7217-4DCF-8B67-6A37AD806C7A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65" name="Ovaal 64">
                  <a:extLst>
                    <a:ext uri="{FF2B5EF4-FFF2-40B4-BE49-F238E27FC236}">
                      <a16:creationId xmlns:a16="http://schemas.microsoft.com/office/drawing/2014/main" id="{90F83921-802A-4D61-88D3-CE4FFCBA12F4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6" name="Ovaal 65">
                  <a:extLst>
                    <a:ext uri="{FF2B5EF4-FFF2-40B4-BE49-F238E27FC236}">
                      <a16:creationId xmlns:a16="http://schemas.microsoft.com/office/drawing/2014/main" id="{D8E0D2E6-F762-4AD7-B5A5-C6B9034CA347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7" name="Ovaal 66">
                  <a:extLst>
                    <a:ext uri="{FF2B5EF4-FFF2-40B4-BE49-F238E27FC236}">
                      <a16:creationId xmlns:a16="http://schemas.microsoft.com/office/drawing/2014/main" id="{EB17B4C6-1836-4125-A21D-0737E66D1050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447A788E-6070-42EB-8ACD-A3924A60BD5B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9" name="Ovaal 68">
                  <a:extLst>
                    <a:ext uri="{FF2B5EF4-FFF2-40B4-BE49-F238E27FC236}">
                      <a16:creationId xmlns:a16="http://schemas.microsoft.com/office/drawing/2014/main" id="{588A9BAD-A753-4699-9347-864B30A7EF33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2BB974D4-4C6C-4081-B982-ABB9FCF4F8D6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60" name="Ovaal 59">
                  <a:extLst>
                    <a:ext uri="{FF2B5EF4-FFF2-40B4-BE49-F238E27FC236}">
                      <a16:creationId xmlns:a16="http://schemas.microsoft.com/office/drawing/2014/main" id="{F35EC7C7-3AE4-49E2-9F34-040EE0108934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1" name="Ovaal 60">
                  <a:extLst>
                    <a:ext uri="{FF2B5EF4-FFF2-40B4-BE49-F238E27FC236}">
                      <a16:creationId xmlns:a16="http://schemas.microsoft.com/office/drawing/2014/main" id="{1654BE29-91A6-47A6-872C-6D4D90A3137E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2" name="Ovaal 61">
                  <a:extLst>
                    <a:ext uri="{FF2B5EF4-FFF2-40B4-BE49-F238E27FC236}">
                      <a16:creationId xmlns:a16="http://schemas.microsoft.com/office/drawing/2014/main" id="{8B79BE45-1962-458B-8D01-72F444C31024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3" name="Ovaal 62">
                  <a:extLst>
                    <a:ext uri="{FF2B5EF4-FFF2-40B4-BE49-F238E27FC236}">
                      <a16:creationId xmlns:a16="http://schemas.microsoft.com/office/drawing/2014/main" id="{95573E3E-CD2E-421C-AB89-719C7A918277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22ECB08C-FED1-4C71-B7CA-81D6DF19EBBB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19B1E2B1-28AF-4235-8863-E2A6316C91CF}"/>
                </a:ext>
              </a:extLst>
            </p:cNvPr>
            <p:cNvGrpSpPr/>
            <p:nvPr/>
          </p:nvGrpSpPr>
          <p:grpSpPr>
            <a:xfrm>
              <a:off x="6036" y="458558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71" name="Groep 70">
                <a:extLst>
                  <a:ext uri="{FF2B5EF4-FFF2-40B4-BE49-F238E27FC236}">
                    <a16:creationId xmlns:a16="http://schemas.microsoft.com/office/drawing/2014/main" id="{0609938B-AFF2-4873-AFF5-E9360E24342F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78" name="Ovaal 77">
                  <a:extLst>
                    <a:ext uri="{FF2B5EF4-FFF2-40B4-BE49-F238E27FC236}">
                      <a16:creationId xmlns:a16="http://schemas.microsoft.com/office/drawing/2014/main" id="{82DCFB16-5E2E-4F1B-8E06-68FD3D56CC54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9" name="Ovaal 78">
                  <a:extLst>
                    <a:ext uri="{FF2B5EF4-FFF2-40B4-BE49-F238E27FC236}">
                      <a16:creationId xmlns:a16="http://schemas.microsoft.com/office/drawing/2014/main" id="{2830FA89-65B4-4C54-B09C-52283813AA2D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0" name="Ovaal 79">
                  <a:extLst>
                    <a:ext uri="{FF2B5EF4-FFF2-40B4-BE49-F238E27FC236}">
                      <a16:creationId xmlns:a16="http://schemas.microsoft.com/office/drawing/2014/main" id="{8EB79E1D-9B69-4A26-A4B5-E7D09C82D4E0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1" name="Ovaal 80">
                  <a:extLst>
                    <a:ext uri="{FF2B5EF4-FFF2-40B4-BE49-F238E27FC236}">
                      <a16:creationId xmlns:a16="http://schemas.microsoft.com/office/drawing/2014/main" id="{6E6B583F-89DA-4609-BC37-85B270828BA1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2" name="Ovaal 81">
                  <a:extLst>
                    <a:ext uri="{FF2B5EF4-FFF2-40B4-BE49-F238E27FC236}">
                      <a16:creationId xmlns:a16="http://schemas.microsoft.com/office/drawing/2014/main" id="{DE6ABF7C-DDE9-461B-BF4C-3A85BFCC85CF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EBD41A40-4F37-44D9-9DDA-6D57AB43EB77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73" name="Ovaal 72">
                  <a:extLst>
                    <a:ext uri="{FF2B5EF4-FFF2-40B4-BE49-F238E27FC236}">
                      <a16:creationId xmlns:a16="http://schemas.microsoft.com/office/drawing/2014/main" id="{B456B7EA-358D-466A-9D2D-D836A4555626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4" name="Ovaal 73">
                  <a:extLst>
                    <a:ext uri="{FF2B5EF4-FFF2-40B4-BE49-F238E27FC236}">
                      <a16:creationId xmlns:a16="http://schemas.microsoft.com/office/drawing/2014/main" id="{E5DB660C-7647-4269-88AB-ADB7572924CB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5" name="Ovaal 74">
                  <a:extLst>
                    <a:ext uri="{FF2B5EF4-FFF2-40B4-BE49-F238E27FC236}">
                      <a16:creationId xmlns:a16="http://schemas.microsoft.com/office/drawing/2014/main" id="{FB6D10E0-A031-438E-A82D-FEDF05DF50E9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6" name="Ovaal 75">
                  <a:extLst>
                    <a:ext uri="{FF2B5EF4-FFF2-40B4-BE49-F238E27FC236}">
                      <a16:creationId xmlns:a16="http://schemas.microsoft.com/office/drawing/2014/main" id="{B14336C1-9DA3-488C-9E8C-FE9DF0CCB33D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7" name="Ovaal 76">
                  <a:extLst>
                    <a:ext uri="{FF2B5EF4-FFF2-40B4-BE49-F238E27FC236}">
                      <a16:creationId xmlns:a16="http://schemas.microsoft.com/office/drawing/2014/main" id="{F0CCC4D5-E89E-434E-A81A-AC4330F75E72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0B9E740F-9AFB-4842-AE5E-50BDCBE34BF7}"/>
                </a:ext>
              </a:extLst>
            </p:cNvPr>
            <p:cNvGrpSpPr/>
            <p:nvPr/>
          </p:nvGrpSpPr>
          <p:grpSpPr>
            <a:xfrm>
              <a:off x="6036" y="549319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DD539750-A94B-4765-BDF1-C4DEA8140956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91" name="Ovaal 90">
                  <a:extLst>
                    <a:ext uri="{FF2B5EF4-FFF2-40B4-BE49-F238E27FC236}">
                      <a16:creationId xmlns:a16="http://schemas.microsoft.com/office/drawing/2014/main" id="{BEEF7E35-2614-4A26-9598-74BDA1BC215E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2" name="Ovaal 91">
                  <a:extLst>
                    <a:ext uri="{FF2B5EF4-FFF2-40B4-BE49-F238E27FC236}">
                      <a16:creationId xmlns:a16="http://schemas.microsoft.com/office/drawing/2014/main" id="{9DE01803-E012-4ECE-A713-91515AAEC2C4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C840960C-8154-4FDB-B5E5-4E82AD6D0D0B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4" name="Ovaal 93">
                  <a:extLst>
                    <a:ext uri="{FF2B5EF4-FFF2-40B4-BE49-F238E27FC236}">
                      <a16:creationId xmlns:a16="http://schemas.microsoft.com/office/drawing/2014/main" id="{B6D680B8-7BDB-422C-B8BF-2A3023123E43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5" name="Ovaal 94">
                  <a:extLst>
                    <a:ext uri="{FF2B5EF4-FFF2-40B4-BE49-F238E27FC236}">
                      <a16:creationId xmlns:a16="http://schemas.microsoft.com/office/drawing/2014/main" id="{B31BBB2C-714F-4AB8-BB72-2B555B20203A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A483AF2A-933A-4C8D-A1BF-268FAC8EA6D1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86" name="Ovaal 85">
                  <a:extLst>
                    <a:ext uri="{FF2B5EF4-FFF2-40B4-BE49-F238E27FC236}">
                      <a16:creationId xmlns:a16="http://schemas.microsoft.com/office/drawing/2014/main" id="{BFED3B06-B3E9-48A7-96D2-1E0DD6546F01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7" name="Ovaal 86">
                  <a:extLst>
                    <a:ext uri="{FF2B5EF4-FFF2-40B4-BE49-F238E27FC236}">
                      <a16:creationId xmlns:a16="http://schemas.microsoft.com/office/drawing/2014/main" id="{6CFCF365-E71B-4C4A-971E-9F543C33400E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8" name="Ovaal 87">
                  <a:extLst>
                    <a:ext uri="{FF2B5EF4-FFF2-40B4-BE49-F238E27FC236}">
                      <a16:creationId xmlns:a16="http://schemas.microsoft.com/office/drawing/2014/main" id="{F5D8C82B-A716-4767-90AC-1CF9168DD984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9" name="Ovaal 88">
                  <a:extLst>
                    <a:ext uri="{FF2B5EF4-FFF2-40B4-BE49-F238E27FC236}">
                      <a16:creationId xmlns:a16="http://schemas.microsoft.com/office/drawing/2014/main" id="{F59BA06C-78C3-44A2-AAE4-0BF3DCAB20A6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0" name="Ovaal 89">
                  <a:extLst>
                    <a:ext uri="{FF2B5EF4-FFF2-40B4-BE49-F238E27FC236}">
                      <a16:creationId xmlns:a16="http://schemas.microsoft.com/office/drawing/2014/main" id="{F5F9337B-3298-4FE9-9106-99F9BCAB5E96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3A711896-CEDD-4FF6-93C8-B7711718B305}"/>
                </a:ext>
              </a:extLst>
            </p:cNvPr>
            <p:cNvGrpSpPr/>
            <p:nvPr/>
          </p:nvGrpSpPr>
          <p:grpSpPr>
            <a:xfrm>
              <a:off x="-3018" y="640759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5B8481FB-2C99-4929-89C4-8502428FDEE3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104" name="Ovaal 103">
                  <a:extLst>
                    <a:ext uri="{FF2B5EF4-FFF2-40B4-BE49-F238E27FC236}">
                      <a16:creationId xmlns:a16="http://schemas.microsoft.com/office/drawing/2014/main" id="{21B0E28E-72B4-4249-ABC5-12E489F7C36B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5" name="Ovaal 104">
                  <a:extLst>
                    <a:ext uri="{FF2B5EF4-FFF2-40B4-BE49-F238E27FC236}">
                      <a16:creationId xmlns:a16="http://schemas.microsoft.com/office/drawing/2014/main" id="{723DCD68-3214-4854-B80D-383EF2910AB2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6" name="Ovaal 105">
                  <a:extLst>
                    <a:ext uri="{FF2B5EF4-FFF2-40B4-BE49-F238E27FC236}">
                      <a16:creationId xmlns:a16="http://schemas.microsoft.com/office/drawing/2014/main" id="{42A6E191-77A7-4511-9D60-1B7EE134D051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7" name="Ovaal 106">
                  <a:extLst>
                    <a:ext uri="{FF2B5EF4-FFF2-40B4-BE49-F238E27FC236}">
                      <a16:creationId xmlns:a16="http://schemas.microsoft.com/office/drawing/2014/main" id="{9F664B6C-3773-4063-BDC1-3D1B4806449A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A8F72864-D928-4398-A430-468EFB20430A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C160F058-423E-47AB-B0FA-F2DD53F0B89B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99" name="Ovaal 98">
                  <a:extLst>
                    <a:ext uri="{FF2B5EF4-FFF2-40B4-BE49-F238E27FC236}">
                      <a16:creationId xmlns:a16="http://schemas.microsoft.com/office/drawing/2014/main" id="{06A6DE05-1B7B-4C27-8FB6-EF2627165AC3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0" name="Ovaal 99">
                  <a:extLst>
                    <a:ext uri="{FF2B5EF4-FFF2-40B4-BE49-F238E27FC236}">
                      <a16:creationId xmlns:a16="http://schemas.microsoft.com/office/drawing/2014/main" id="{C831E2BF-72DF-4226-9AD0-8BE8808553C2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1" name="Ovaal 100">
                  <a:extLst>
                    <a:ext uri="{FF2B5EF4-FFF2-40B4-BE49-F238E27FC236}">
                      <a16:creationId xmlns:a16="http://schemas.microsoft.com/office/drawing/2014/main" id="{701EE8D9-AF9F-4D38-BDF7-B16095A4DAF3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2" name="Ovaal 101">
                  <a:extLst>
                    <a:ext uri="{FF2B5EF4-FFF2-40B4-BE49-F238E27FC236}">
                      <a16:creationId xmlns:a16="http://schemas.microsoft.com/office/drawing/2014/main" id="{0D3F7F11-CE63-4D0A-8DF4-08D0383938C8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3" name="Ovaal 102">
                  <a:extLst>
                    <a:ext uri="{FF2B5EF4-FFF2-40B4-BE49-F238E27FC236}">
                      <a16:creationId xmlns:a16="http://schemas.microsoft.com/office/drawing/2014/main" id="{5D9A1790-AE64-4A9D-B4D4-6699C0A6F367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</p:grpSp>
      <p:sp>
        <p:nvSpPr>
          <p:cNvPr id="110" name="Tekstvak 109">
            <a:extLst>
              <a:ext uri="{FF2B5EF4-FFF2-40B4-BE49-F238E27FC236}">
                <a16:creationId xmlns:a16="http://schemas.microsoft.com/office/drawing/2014/main" id="{2223151E-E1C2-4766-84B7-2092447D768E}"/>
              </a:ext>
            </a:extLst>
          </p:cNvPr>
          <p:cNvSpPr txBox="1"/>
          <p:nvPr/>
        </p:nvSpPr>
        <p:spPr>
          <a:xfrm>
            <a:off x="1173600" y="1029600"/>
            <a:ext cx="480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Watermoleculen</a:t>
            </a:r>
          </a:p>
        </p:txBody>
      </p:sp>
    </p:spTree>
    <p:extLst>
      <p:ext uri="{BB962C8B-B14F-4D97-AF65-F5344CB8AC3E}">
        <p14:creationId xmlns:p14="http://schemas.microsoft.com/office/powerpoint/2010/main" val="7763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835D8A7-4228-4A6A-B1AE-F864D5A2CB62}"/>
              </a:ext>
            </a:extLst>
          </p:cNvPr>
          <p:cNvSpPr/>
          <p:nvPr/>
        </p:nvSpPr>
        <p:spPr>
          <a:xfrm>
            <a:off x="2095500" y="1270000"/>
            <a:ext cx="12065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2DF2377-9AC8-4079-A953-A9E29BBFE0CB}"/>
              </a:ext>
            </a:extLst>
          </p:cNvPr>
          <p:cNvGrpSpPr/>
          <p:nvPr/>
        </p:nvGrpSpPr>
        <p:grpSpPr>
          <a:xfrm>
            <a:off x="235527" y="615013"/>
            <a:ext cx="8728363" cy="4732842"/>
            <a:chOff x="588236" y="615014"/>
            <a:chExt cx="8013613" cy="42120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100D6E20-B1CE-40E4-9C5B-9F66C58EF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901" t="6290" r="826" b="12172"/>
            <a:stretch/>
          </p:blipFill>
          <p:spPr>
            <a:xfrm>
              <a:off x="4719784" y="615014"/>
              <a:ext cx="3882065" cy="421200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10DF233-3552-467F-B05E-9AC86F0283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40" t="6290" r="50523" b="12172"/>
            <a:stretch/>
          </p:blipFill>
          <p:spPr>
            <a:xfrm>
              <a:off x="588236" y="615014"/>
              <a:ext cx="4163873" cy="419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84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DEF0400-3D73-4D85-8122-4B6684A01492}"/>
              </a:ext>
            </a:extLst>
          </p:cNvPr>
          <p:cNvSpPr/>
          <p:nvPr/>
        </p:nvSpPr>
        <p:spPr>
          <a:xfrm>
            <a:off x="1032234" y="713140"/>
            <a:ext cx="77815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Atoomsamenstelling van de mens (in massa-procenten, man van 70 kg))</a:t>
            </a:r>
          </a:p>
          <a:p>
            <a:endParaRPr lang="nl-NL" sz="2000" dirty="0"/>
          </a:p>
          <a:p>
            <a:pPr>
              <a:tabLst>
                <a:tab pos="2878138" algn="l"/>
              </a:tabLst>
            </a:pPr>
            <a:r>
              <a:rPr lang="nl-NL" sz="2000" dirty="0"/>
              <a:t> 61% Zuurstofatomen 	</a:t>
            </a:r>
            <a:r>
              <a:rPr lang="nl-NL" sz="2000" b="1" dirty="0"/>
              <a:t>O</a:t>
            </a:r>
          </a:p>
          <a:p>
            <a:pPr>
              <a:tabLst>
                <a:tab pos="2878138" algn="l"/>
              </a:tabLst>
            </a:pPr>
            <a:br>
              <a:rPr lang="nl-NL" sz="2000" dirty="0"/>
            </a:br>
            <a:r>
              <a:rPr lang="nl-NL" sz="2000" dirty="0"/>
              <a:t> 23% Koolstofatomen	</a:t>
            </a:r>
            <a:r>
              <a:rPr lang="nl-NL" sz="2000" b="1" dirty="0"/>
              <a:t>C</a:t>
            </a:r>
          </a:p>
          <a:p>
            <a:pPr>
              <a:tabLst>
                <a:tab pos="2878138" algn="l"/>
              </a:tabLst>
            </a:pPr>
            <a:br>
              <a:rPr lang="nl-NL" sz="2000" dirty="0"/>
            </a:br>
            <a:r>
              <a:rPr lang="nl-NL" sz="2000" dirty="0"/>
              <a:t> 10% Waterstofatomen	</a:t>
            </a:r>
            <a:r>
              <a:rPr lang="nl-NL" sz="2000" b="1" dirty="0"/>
              <a:t>H</a:t>
            </a:r>
          </a:p>
          <a:p>
            <a:pPr>
              <a:tabLst>
                <a:tab pos="2878138" algn="l"/>
              </a:tabLst>
            </a:pPr>
            <a:br>
              <a:rPr lang="nl-NL" sz="2000" dirty="0"/>
            </a:br>
            <a:r>
              <a:rPr lang="nl-NL" sz="2000" dirty="0"/>
              <a:t>   3% Stikstofatomen	</a:t>
            </a:r>
            <a:r>
              <a:rPr lang="nl-NL" sz="2000" b="1" dirty="0"/>
              <a:t>N</a:t>
            </a:r>
            <a:br>
              <a:rPr lang="nl-NL" sz="2000" dirty="0"/>
            </a:br>
            <a:endParaRPr lang="nl-NL" sz="2000" dirty="0"/>
          </a:p>
          <a:p>
            <a:pPr>
              <a:tabLst>
                <a:tab pos="2878138" algn="l"/>
              </a:tabLst>
            </a:pPr>
            <a:r>
              <a:rPr lang="nl-NL" sz="2000" dirty="0"/>
              <a:t>1,4% Calciumatomen	</a:t>
            </a:r>
            <a:r>
              <a:rPr lang="nl-NL" sz="2000" b="1" dirty="0"/>
              <a:t>Ca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De mens bestaat voor 60% uit water</a:t>
            </a:r>
          </a:p>
        </p:txBody>
      </p:sp>
    </p:spTree>
    <p:extLst>
      <p:ext uri="{BB962C8B-B14F-4D97-AF65-F5344CB8AC3E}">
        <p14:creationId xmlns:p14="http://schemas.microsoft.com/office/powerpoint/2010/main" val="126991127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2F702670-D185-4417-B316-E92A4A2EC7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2143B94-31C4-4D8A-9CD1-FCC2F2ADC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6217"/>
            <a:ext cx="9144000" cy="44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8926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CDBB4A10-58A1-46C4-BC0F-5C7F8DE838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146DBE6-D4E5-4D63-97E7-BA2FF9A2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71" t="12543" r="12371" b="12200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0750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00D6E20-B1CE-40E4-9C5B-9F66C58EF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108687" y="529199"/>
            <a:ext cx="8966947" cy="431857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835D8A7-4228-4A6A-B1AE-F864D5A2CB62}"/>
              </a:ext>
            </a:extLst>
          </p:cNvPr>
          <p:cNvSpPr/>
          <p:nvPr/>
        </p:nvSpPr>
        <p:spPr>
          <a:xfrm>
            <a:off x="2095500" y="1270000"/>
            <a:ext cx="12065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2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3DA67CD-5F64-4DEC-B242-CB3C732B7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108687" y="529199"/>
            <a:ext cx="8966947" cy="43185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E9BBBE3-E6C9-4246-A648-0948523C7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93" y="0"/>
            <a:ext cx="4808414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DFC78EC-CEE5-4255-8952-D76C007FCBBD}"/>
              </a:ext>
            </a:extLst>
          </p:cNvPr>
          <p:cNvSpPr txBox="1"/>
          <p:nvPr/>
        </p:nvSpPr>
        <p:spPr>
          <a:xfrm>
            <a:off x="2546647" y="6161518"/>
            <a:ext cx="4181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Dimitri </a:t>
            </a:r>
            <a:r>
              <a:rPr lang="nl-NL" sz="2400" dirty="0" err="1">
                <a:solidFill>
                  <a:schemeClr val="bg1"/>
                </a:solidFill>
              </a:rPr>
              <a:t>Mendelejev</a:t>
            </a:r>
            <a:r>
              <a:rPr lang="nl-NL" sz="2400" dirty="0">
                <a:solidFill>
                  <a:schemeClr val="bg1"/>
                </a:solidFill>
              </a:rPr>
              <a:t>              1869</a:t>
            </a:r>
          </a:p>
        </p:txBody>
      </p:sp>
    </p:spTree>
    <p:extLst>
      <p:ext uri="{BB962C8B-B14F-4D97-AF65-F5344CB8AC3E}">
        <p14:creationId xmlns:p14="http://schemas.microsoft.com/office/powerpoint/2010/main" val="8760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30D16C-65B0-4C45-86F9-6B0D64A0F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6" t="5929" b="5846"/>
          <a:stretch/>
        </p:blipFill>
        <p:spPr>
          <a:xfrm>
            <a:off x="324000" y="527263"/>
            <a:ext cx="8537249" cy="453781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341FAA4A-254D-448E-BD2F-3CDC1F7063B5}"/>
              </a:ext>
            </a:extLst>
          </p:cNvPr>
          <p:cNvSpPr/>
          <p:nvPr/>
        </p:nvSpPr>
        <p:spPr>
          <a:xfrm>
            <a:off x="3831772" y="2077358"/>
            <a:ext cx="23241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9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73BB889F-691B-4C4A-B6B2-6600EA9F5B0E}"/>
              </a:ext>
            </a:extLst>
          </p:cNvPr>
          <p:cNvGrpSpPr/>
          <p:nvPr/>
        </p:nvGrpSpPr>
        <p:grpSpPr>
          <a:xfrm>
            <a:off x="324000" y="527263"/>
            <a:ext cx="8537249" cy="4537816"/>
            <a:chOff x="324000" y="527263"/>
            <a:chExt cx="8537249" cy="4537816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6F2FCB8-6189-414A-A8A7-130C2F496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36" t="5929" b="5846"/>
            <a:stretch/>
          </p:blipFill>
          <p:spPr>
            <a:xfrm>
              <a:off x="324000" y="527263"/>
              <a:ext cx="8537249" cy="4537816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4E0CA0BD-43D3-48F7-8A82-6519ED8FD541}"/>
                </a:ext>
              </a:extLst>
            </p:cNvPr>
            <p:cNvSpPr/>
            <p:nvPr/>
          </p:nvSpPr>
          <p:spPr>
            <a:xfrm>
              <a:off x="3773715" y="2019300"/>
              <a:ext cx="2324100" cy="179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71DC9F1-05F9-4D1B-8412-D45D50C2B608}"/>
              </a:ext>
            </a:extLst>
          </p:cNvPr>
          <p:cNvSpPr/>
          <p:nvPr/>
        </p:nvSpPr>
        <p:spPr>
          <a:xfrm>
            <a:off x="851459" y="1279292"/>
            <a:ext cx="1102407" cy="6208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680EBD-5908-4651-A2A8-56A82A20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64966" y="1076771"/>
            <a:ext cx="9014067" cy="434126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E73A48D-7F8A-4F25-9303-D7F9EEB2BBB9}"/>
              </a:ext>
            </a:extLst>
          </p:cNvPr>
          <p:cNvSpPr txBox="1"/>
          <p:nvPr/>
        </p:nvSpPr>
        <p:spPr>
          <a:xfrm>
            <a:off x="2777383" y="3649054"/>
            <a:ext cx="1137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Metalen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D6B283B-19EB-4AF5-81CA-FCBFA79605D5}"/>
              </a:ext>
            </a:extLst>
          </p:cNvPr>
          <p:cNvSpPr/>
          <p:nvPr/>
        </p:nvSpPr>
        <p:spPr>
          <a:xfrm>
            <a:off x="7015327" y="2150473"/>
            <a:ext cx="1647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/>
              <a:t>Niet-metalen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E5033E3-F6D9-437E-9BD0-4A7EEA199096}"/>
              </a:ext>
            </a:extLst>
          </p:cNvPr>
          <p:cNvSpPr/>
          <p:nvPr/>
        </p:nvSpPr>
        <p:spPr>
          <a:xfrm>
            <a:off x="1854200" y="1835683"/>
            <a:ext cx="12065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3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680EBD-5908-4651-A2A8-56A82A20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64966" y="1076771"/>
            <a:ext cx="9014067" cy="4341264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47070309-FC86-48DE-A221-D1A4F439A35A}"/>
              </a:ext>
            </a:extLst>
          </p:cNvPr>
          <p:cNvSpPr/>
          <p:nvPr/>
        </p:nvSpPr>
        <p:spPr>
          <a:xfrm>
            <a:off x="829190" y="1504060"/>
            <a:ext cx="495407" cy="29653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254B56-9C6D-46BD-824C-22CAA0D3201E}"/>
              </a:ext>
            </a:extLst>
          </p:cNvPr>
          <p:cNvSpPr txBox="1"/>
          <p:nvPr/>
        </p:nvSpPr>
        <p:spPr>
          <a:xfrm>
            <a:off x="734938" y="444381"/>
            <a:ext cx="8038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Groepen: </a:t>
            </a:r>
            <a:r>
              <a:rPr lang="nl-NL" sz="2000" dirty="0"/>
              <a:t>elementen waarvan de chemische eigenschappen op elkaar lijken.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C9686FD-E63F-4881-B40F-E7BACA0176E8}"/>
              </a:ext>
            </a:extLst>
          </p:cNvPr>
          <p:cNvSpPr/>
          <p:nvPr/>
        </p:nvSpPr>
        <p:spPr>
          <a:xfrm>
            <a:off x="1854200" y="1835683"/>
            <a:ext cx="12065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7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ep 108">
            <a:extLst>
              <a:ext uri="{FF2B5EF4-FFF2-40B4-BE49-F238E27FC236}">
                <a16:creationId xmlns:a16="http://schemas.microsoft.com/office/drawing/2014/main" id="{02D42ED2-AC77-462E-AAAA-A483E7229E21}"/>
              </a:ext>
            </a:extLst>
          </p:cNvPr>
          <p:cNvGrpSpPr/>
          <p:nvPr/>
        </p:nvGrpSpPr>
        <p:grpSpPr>
          <a:xfrm>
            <a:off x="0" y="0"/>
            <a:ext cx="9150036" cy="7321990"/>
            <a:chOff x="-3018" y="0"/>
            <a:chExt cx="9150036" cy="7321990"/>
          </a:xfrm>
          <a:solidFill>
            <a:srgbClr val="FF0000">
              <a:alpha val="85000"/>
            </a:srgbClr>
          </a:solidFill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51AA558C-20E7-49A0-B252-6245B5D31FE2}"/>
                </a:ext>
              </a:extLst>
            </p:cNvPr>
            <p:cNvGrpSpPr/>
            <p:nvPr/>
          </p:nvGrpSpPr>
          <p:grpSpPr>
            <a:xfrm>
              <a:off x="1509" y="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10" name="Groep 9">
                <a:extLst>
                  <a:ext uri="{FF2B5EF4-FFF2-40B4-BE49-F238E27FC236}">
                    <a16:creationId xmlns:a16="http://schemas.microsoft.com/office/drawing/2014/main" id="{5D9370E2-4377-469D-BF11-B870365E787A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4" name="Ovaal 3">
                  <a:extLst>
                    <a:ext uri="{FF2B5EF4-FFF2-40B4-BE49-F238E27FC236}">
                      <a16:creationId xmlns:a16="http://schemas.microsoft.com/office/drawing/2014/main" id="{C131643F-E985-4F70-B610-912057700F81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" name="Ovaal 5">
                  <a:extLst>
                    <a:ext uri="{FF2B5EF4-FFF2-40B4-BE49-F238E27FC236}">
                      <a16:creationId xmlns:a16="http://schemas.microsoft.com/office/drawing/2014/main" id="{CC97BF4D-A501-40B0-8762-F42D7AC2D338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" name="Ovaal 6">
                  <a:extLst>
                    <a:ext uri="{FF2B5EF4-FFF2-40B4-BE49-F238E27FC236}">
                      <a16:creationId xmlns:a16="http://schemas.microsoft.com/office/drawing/2014/main" id="{796A7B4C-6BBA-43D2-867C-217A728FA157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" name="Ovaal 7">
                  <a:extLst>
                    <a:ext uri="{FF2B5EF4-FFF2-40B4-BE49-F238E27FC236}">
                      <a16:creationId xmlns:a16="http://schemas.microsoft.com/office/drawing/2014/main" id="{39651381-2A17-4A5B-9379-0C361EED2963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" name="Ovaal 8">
                  <a:extLst>
                    <a:ext uri="{FF2B5EF4-FFF2-40B4-BE49-F238E27FC236}">
                      <a16:creationId xmlns:a16="http://schemas.microsoft.com/office/drawing/2014/main" id="{1ABD067F-3811-4258-84A8-DD257C0BE107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431F8324-87FB-45BA-80DF-E1F31B33F16F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12" name="Ovaal 11">
                  <a:extLst>
                    <a:ext uri="{FF2B5EF4-FFF2-40B4-BE49-F238E27FC236}">
                      <a16:creationId xmlns:a16="http://schemas.microsoft.com/office/drawing/2014/main" id="{24C584F2-9ADA-4DD5-AC2E-81D17EAE7F38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3" name="Ovaal 12">
                  <a:extLst>
                    <a:ext uri="{FF2B5EF4-FFF2-40B4-BE49-F238E27FC236}">
                      <a16:creationId xmlns:a16="http://schemas.microsoft.com/office/drawing/2014/main" id="{2309EC9F-290E-42EC-967F-0F2349EABD94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4" name="Ovaal 13">
                  <a:extLst>
                    <a:ext uri="{FF2B5EF4-FFF2-40B4-BE49-F238E27FC236}">
                      <a16:creationId xmlns:a16="http://schemas.microsoft.com/office/drawing/2014/main" id="{4D942A26-B129-42AB-9B07-9EA71C1575C4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5" name="Ovaal 14">
                  <a:extLst>
                    <a:ext uri="{FF2B5EF4-FFF2-40B4-BE49-F238E27FC236}">
                      <a16:creationId xmlns:a16="http://schemas.microsoft.com/office/drawing/2014/main" id="{E3C39DFF-596D-422E-864F-3790BE080B33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6" name="Ovaal 15">
                  <a:extLst>
                    <a:ext uri="{FF2B5EF4-FFF2-40B4-BE49-F238E27FC236}">
                      <a16:creationId xmlns:a16="http://schemas.microsoft.com/office/drawing/2014/main" id="{7C6AB08F-754C-422C-839E-6CBF1C694447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97611594-4F18-49C9-837F-818E56525697}"/>
                </a:ext>
              </a:extLst>
            </p:cNvPr>
            <p:cNvGrpSpPr/>
            <p:nvPr/>
          </p:nvGrpSpPr>
          <p:grpSpPr>
            <a:xfrm>
              <a:off x="3018" y="91440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1BD5D9F5-C37F-4694-8911-EAC5948B7806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26" name="Ovaal 25">
                  <a:extLst>
                    <a:ext uri="{FF2B5EF4-FFF2-40B4-BE49-F238E27FC236}">
                      <a16:creationId xmlns:a16="http://schemas.microsoft.com/office/drawing/2014/main" id="{D9EF0733-40A5-4FEA-AE5C-871832F5CC0D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7" name="Ovaal 26">
                  <a:extLst>
                    <a:ext uri="{FF2B5EF4-FFF2-40B4-BE49-F238E27FC236}">
                      <a16:creationId xmlns:a16="http://schemas.microsoft.com/office/drawing/2014/main" id="{AF1FB33D-6355-45F2-A124-132B50AE3B71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8" name="Ovaal 27">
                  <a:extLst>
                    <a:ext uri="{FF2B5EF4-FFF2-40B4-BE49-F238E27FC236}">
                      <a16:creationId xmlns:a16="http://schemas.microsoft.com/office/drawing/2014/main" id="{2F1E0FA7-3BB7-4353-A645-FED8EB7ABA8E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9" name="Ovaal 28">
                  <a:extLst>
                    <a:ext uri="{FF2B5EF4-FFF2-40B4-BE49-F238E27FC236}">
                      <a16:creationId xmlns:a16="http://schemas.microsoft.com/office/drawing/2014/main" id="{CD52F247-183D-4D1D-A736-C303BBDABADE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0" name="Ovaal 29">
                  <a:extLst>
                    <a:ext uri="{FF2B5EF4-FFF2-40B4-BE49-F238E27FC236}">
                      <a16:creationId xmlns:a16="http://schemas.microsoft.com/office/drawing/2014/main" id="{0E1ED149-4884-42DC-92AB-208D2235A045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AD508F2F-2B59-4D9D-82A4-504B35D33A98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21" name="Ovaal 20">
                  <a:extLst>
                    <a:ext uri="{FF2B5EF4-FFF2-40B4-BE49-F238E27FC236}">
                      <a16:creationId xmlns:a16="http://schemas.microsoft.com/office/drawing/2014/main" id="{A2C18DB9-44FE-44E3-A12B-C99E284E4205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2" name="Ovaal 21">
                  <a:extLst>
                    <a:ext uri="{FF2B5EF4-FFF2-40B4-BE49-F238E27FC236}">
                      <a16:creationId xmlns:a16="http://schemas.microsoft.com/office/drawing/2014/main" id="{52F44A99-6536-4764-9F29-E479DF565A89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3" name="Ovaal 22">
                  <a:extLst>
                    <a:ext uri="{FF2B5EF4-FFF2-40B4-BE49-F238E27FC236}">
                      <a16:creationId xmlns:a16="http://schemas.microsoft.com/office/drawing/2014/main" id="{BC6679C7-148C-47E1-8823-DF04B904AA42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4" name="Ovaal 23">
                  <a:extLst>
                    <a:ext uri="{FF2B5EF4-FFF2-40B4-BE49-F238E27FC236}">
                      <a16:creationId xmlns:a16="http://schemas.microsoft.com/office/drawing/2014/main" id="{E2F08D6D-9129-462D-AA1F-30365FC084BE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5" name="Ovaal 24">
                  <a:extLst>
                    <a:ext uri="{FF2B5EF4-FFF2-40B4-BE49-F238E27FC236}">
                      <a16:creationId xmlns:a16="http://schemas.microsoft.com/office/drawing/2014/main" id="{1FE57F23-FA1E-4779-9594-379542B45FEF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8B5551FF-962A-4A7D-80D0-5957D704AFA4}"/>
                </a:ext>
              </a:extLst>
            </p:cNvPr>
            <p:cNvGrpSpPr/>
            <p:nvPr/>
          </p:nvGrpSpPr>
          <p:grpSpPr>
            <a:xfrm>
              <a:off x="6036" y="182880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29E5C114-660C-43AE-AD98-3B7AFEF20728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39" name="Ovaal 38">
                  <a:extLst>
                    <a:ext uri="{FF2B5EF4-FFF2-40B4-BE49-F238E27FC236}">
                      <a16:creationId xmlns:a16="http://schemas.microsoft.com/office/drawing/2014/main" id="{B21C2029-9808-4FD5-B41D-415BB807F41B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0" name="Ovaal 39">
                  <a:extLst>
                    <a:ext uri="{FF2B5EF4-FFF2-40B4-BE49-F238E27FC236}">
                      <a16:creationId xmlns:a16="http://schemas.microsoft.com/office/drawing/2014/main" id="{35933CC6-AF4D-464E-BA2B-03FC1E1B419E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1" name="Ovaal 40">
                  <a:extLst>
                    <a:ext uri="{FF2B5EF4-FFF2-40B4-BE49-F238E27FC236}">
                      <a16:creationId xmlns:a16="http://schemas.microsoft.com/office/drawing/2014/main" id="{C179AE64-1CD6-4892-8016-D3E59D1555F6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2" name="Ovaal 41">
                  <a:extLst>
                    <a:ext uri="{FF2B5EF4-FFF2-40B4-BE49-F238E27FC236}">
                      <a16:creationId xmlns:a16="http://schemas.microsoft.com/office/drawing/2014/main" id="{AFA03B10-5303-4F89-8E90-7A7EB8C11747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3" name="Ovaal 42">
                  <a:extLst>
                    <a:ext uri="{FF2B5EF4-FFF2-40B4-BE49-F238E27FC236}">
                      <a16:creationId xmlns:a16="http://schemas.microsoft.com/office/drawing/2014/main" id="{8AFFB561-E39C-4F7A-98F7-1D5CA8D60A5B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7E4B1EF1-A301-4A7D-A144-F12E4AEA4274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34" name="Ovaal 33">
                  <a:extLst>
                    <a:ext uri="{FF2B5EF4-FFF2-40B4-BE49-F238E27FC236}">
                      <a16:creationId xmlns:a16="http://schemas.microsoft.com/office/drawing/2014/main" id="{769BF75A-C367-404B-A6A9-FFC7C9110477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5" name="Ovaal 34">
                  <a:extLst>
                    <a:ext uri="{FF2B5EF4-FFF2-40B4-BE49-F238E27FC236}">
                      <a16:creationId xmlns:a16="http://schemas.microsoft.com/office/drawing/2014/main" id="{11AD564E-2A10-41C6-8691-B35DF5A3518E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6" name="Ovaal 35">
                  <a:extLst>
                    <a:ext uri="{FF2B5EF4-FFF2-40B4-BE49-F238E27FC236}">
                      <a16:creationId xmlns:a16="http://schemas.microsoft.com/office/drawing/2014/main" id="{B7271F3F-FF03-4DF9-A8AF-CCA8CEE3749C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7" name="Ovaal 36">
                  <a:extLst>
                    <a:ext uri="{FF2B5EF4-FFF2-40B4-BE49-F238E27FC236}">
                      <a16:creationId xmlns:a16="http://schemas.microsoft.com/office/drawing/2014/main" id="{C79CEDFD-5074-412E-B46D-D780B4212A74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8" name="Ovaal 37">
                  <a:extLst>
                    <a:ext uri="{FF2B5EF4-FFF2-40B4-BE49-F238E27FC236}">
                      <a16:creationId xmlns:a16="http://schemas.microsoft.com/office/drawing/2014/main" id="{3DD8BA0F-7C80-45C0-9173-F0FB9B98589C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47AB2819-D421-499A-AAF5-580143F15E77}"/>
                </a:ext>
              </a:extLst>
            </p:cNvPr>
            <p:cNvGrpSpPr/>
            <p:nvPr/>
          </p:nvGrpSpPr>
          <p:grpSpPr>
            <a:xfrm>
              <a:off x="6036" y="274320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7DD74D19-A2A3-4F2C-9A10-B8905892A03D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52" name="Ovaal 51">
                  <a:extLst>
                    <a:ext uri="{FF2B5EF4-FFF2-40B4-BE49-F238E27FC236}">
                      <a16:creationId xmlns:a16="http://schemas.microsoft.com/office/drawing/2014/main" id="{9A175B44-C4B5-430E-B9E1-CD34B0A74C48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3" name="Ovaal 52">
                  <a:extLst>
                    <a:ext uri="{FF2B5EF4-FFF2-40B4-BE49-F238E27FC236}">
                      <a16:creationId xmlns:a16="http://schemas.microsoft.com/office/drawing/2014/main" id="{C001C807-CA51-47E2-B357-445C124CAD03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4" name="Ovaal 53">
                  <a:extLst>
                    <a:ext uri="{FF2B5EF4-FFF2-40B4-BE49-F238E27FC236}">
                      <a16:creationId xmlns:a16="http://schemas.microsoft.com/office/drawing/2014/main" id="{0F24E0A8-07D7-49AC-B366-CA1D17209992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5" name="Ovaal 54">
                  <a:extLst>
                    <a:ext uri="{FF2B5EF4-FFF2-40B4-BE49-F238E27FC236}">
                      <a16:creationId xmlns:a16="http://schemas.microsoft.com/office/drawing/2014/main" id="{A0BFECE1-EB6C-4868-8F9A-2FDE27A6E9EC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6" name="Ovaal 55">
                  <a:extLst>
                    <a:ext uri="{FF2B5EF4-FFF2-40B4-BE49-F238E27FC236}">
                      <a16:creationId xmlns:a16="http://schemas.microsoft.com/office/drawing/2014/main" id="{6132F973-649B-41F9-9172-5402B1636441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DD48A160-0D2B-4562-9509-0109BF081383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47" name="Ovaal 46">
                  <a:extLst>
                    <a:ext uri="{FF2B5EF4-FFF2-40B4-BE49-F238E27FC236}">
                      <a16:creationId xmlns:a16="http://schemas.microsoft.com/office/drawing/2014/main" id="{19988D88-3140-4830-BCBF-443F45F94388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8" name="Ovaal 47">
                  <a:extLst>
                    <a:ext uri="{FF2B5EF4-FFF2-40B4-BE49-F238E27FC236}">
                      <a16:creationId xmlns:a16="http://schemas.microsoft.com/office/drawing/2014/main" id="{3224820A-A2EA-425C-9745-03608411686B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9" name="Ovaal 48">
                  <a:extLst>
                    <a:ext uri="{FF2B5EF4-FFF2-40B4-BE49-F238E27FC236}">
                      <a16:creationId xmlns:a16="http://schemas.microsoft.com/office/drawing/2014/main" id="{1B13FCCB-D6C6-440A-BF2B-A810DFF181B6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0" name="Ovaal 49">
                  <a:extLst>
                    <a:ext uri="{FF2B5EF4-FFF2-40B4-BE49-F238E27FC236}">
                      <a16:creationId xmlns:a16="http://schemas.microsoft.com/office/drawing/2014/main" id="{EB73442A-7071-4E40-B230-BD899E99B042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51" name="Ovaal 50">
                  <a:extLst>
                    <a:ext uri="{FF2B5EF4-FFF2-40B4-BE49-F238E27FC236}">
                      <a16:creationId xmlns:a16="http://schemas.microsoft.com/office/drawing/2014/main" id="{8BE66ECF-D044-41A7-A839-35400AD90B10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F5320F06-FEA9-43E2-BEEB-4C951D0956BD}"/>
                </a:ext>
              </a:extLst>
            </p:cNvPr>
            <p:cNvGrpSpPr/>
            <p:nvPr/>
          </p:nvGrpSpPr>
          <p:grpSpPr>
            <a:xfrm>
              <a:off x="6036" y="366439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3A689AE-7217-4DCF-8B67-6A37AD806C7A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65" name="Ovaal 64">
                  <a:extLst>
                    <a:ext uri="{FF2B5EF4-FFF2-40B4-BE49-F238E27FC236}">
                      <a16:creationId xmlns:a16="http://schemas.microsoft.com/office/drawing/2014/main" id="{90F83921-802A-4D61-88D3-CE4FFCBA12F4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6" name="Ovaal 65">
                  <a:extLst>
                    <a:ext uri="{FF2B5EF4-FFF2-40B4-BE49-F238E27FC236}">
                      <a16:creationId xmlns:a16="http://schemas.microsoft.com/office/drawing/2014/main" id="{D8E0D2E6-F762-4AD7-B5A5-C6B9034CA347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7" name="Ovaal 66">
                  <a:extLst>
                    <a:ext uri="{FF2B5EF4-FFF2-40B4-BE49-F238E27FC236}">
                      <a16:creationId xmlns:a16="http://schemas.microsoft.com/office/drawing/2014/main" id="{EB17B4C6-1836-4125-A21D-0737E66D1050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447A788E-6070-42EB-8ACD-A3924A60BD5B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9" name="Ovaal 68">
                  <a:extLst>
                    <a:ext uri="{FF2B5EF4-FFF2-40B4-BE49-F238E27FC236}">
                      <a16:creationId xmlns:a16="http://schemas.microsoft.com/office/drawing/2014/main" id="{588A9BAD-A753-4699-9347-864B30A7EF33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2BB974D4-4C6C-4081-B982-ABB9FCF4F8D6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60" name="Ovaal 59">
                  <a:extLst>
                    <a:ext uri="{FF2B5EF4-FFF2-40B4-BE49-F238E27FC236}">
                      <a16:creationId xmlns:a16="http://schemas.microsoft.com/office/drawing/2014/main" id="{F35EC7C7-3AE4-49E2-9F34-040EE0108934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1" name="Ovaal 60">
                  <a:extLst>
                    <a:ext uri="{FF2B5EF4-FFF2-40B4-BE49-F238E27FC236}">
                      <a16:creationId xmlns:a16="http://schemas.microsoft.com/office/drawing/2014/main" id="{1654BE29-91A6-47A6-872C-6D4D90A3137E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2" name="Ovaal 61">
                  <a:extLst>
                    <a:ext uri="{FF2B5EF4-FFF2-40B4-BE49-F238E27FC236}">
                      <a16:creationId xmlns:a16="http://schemas.microsoft.com/office/drawing/2014/main" id="{8B79BE45-1962-458B-8D01-72F444C31024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3" name="Ovaal 62">
                  <a:extLst>
                    <a:ext uri="{FF2B5EF4-FFF2-40B4-BE49-F238E27FC236}">
                      <a16:creationId xmlns:a16="http://schemas.microsoft.com/office/drawing/2014/main" id="{95573E3E-CD2E-421C-AB89-719C7A918277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22ECB08C-FED1-4C71-B7CA-81D6DF19EBBB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19B1E2B1-28AF-4235-8863-E2A6316C91CF}"/>
                </a:ext>
              </a:extLst>
            </p:cNvPr>
            <p:cNvGrpSpPr/>
            <p:nvPr/>
          </p:nvGrpSpPr>
          <p:grpSpPr>
            <a:xfrm>
              <a:off x="6036" y="458558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71" name="Groep 70">
                <a:extLst>
                  <a:ext uri="{FF2B5EF4-FFF2-40B4-BE49-F238E27FC236}">
                    <a16:creationId xmlns:a16="http://schemas.microsoft.com/office/drawing/2014/main" id="{0609938B-AFF2-4873-AFF5-E9360E24342F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78" name="Ovaal 77">
                  <a:extLst>
                    <a:ext uri="{FF2B5EF4-FFF2-40B4-BE49-F238E27FC236}">
                      <a16:creationId xmlns:a16="http://schemas.microsoft.com/office/drawing/2014/main" id="{82DCFB16-5E2E-4F1B-8E06-68FD3D56CC54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9" name="Ovaal 78">
                  <a:extLst>
                    <a:ext uri="{FF2B5EF4-FFF2-40B4-BE49-F238E27FC236}">
                      <a16:creationId xmlns:a16="http://schemas.microsoft.com/office/drawing/2014/main" id="{2830FA89-65B4-4C54-B09C-52283813AA2D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0" name="Ovaal 79">
                  <a:extLst>
                    <a:ext uri="{FF2B5EF4-FFF2-40B4-BE49-F238E27FC236}">
                      <a16:creationId xmlns:a16="http://schemas.microsoft.com/office/drawing/2014/main" id="{8EB79E1D-9B69-4A26-A4B5-E7D09C82D4E0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1" name="Ovaal 80">
                  <a:extLst>
                    <a:ext uri="{FF2B5EF4-FFF2-40B4-BE49-F238E27FC236}">
                      <a16:creationId xmlns:a16="http://schemas.microsoft.com/office/drawing/2014/main" id="{6E6B583F-89DA-4609-BC37-85B270828BA1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2" name="Ovaal 81">
                  <a:extLst>
                    <a:ext uri="{FF2B5EF4-FFF2-40B4-BE49-F238E27FC236}">
                      <a16:creationId xmlns:a16="http://schemas.microsoft.com/office/drawing/2014/main" id="{DE6ABF7C-DDE9-461B-BF4C-3A85BFCC85CF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EBD41A40-4F37-44D9-9DDA-6D57AB43EB77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73" name="Ovaal 72">
                  <a:extLst>
                    <a:ext uri="{FF2B5EF4-FFF2-40B4-BE49-F238E27FC236}">
                      <a16:creationId xmlns:a16="http://schemas.microsoft.com/office/drawing/2014/main" id="{B456B7EA-358D-466A-9D2D-D836A4555626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4" name="Ovaal 73">
                  <a:extLst>
                    <a:ext uri="{FF2B5EF4-FFF2-40B4-BE49-F238E27FC236}">
                      <a16:creationId xmlns:a16="http://schemas.microsoft.com/office/drawing/2014/main" id="{E5DB660C-7647-4269-88AB-ADB7572924CB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5" name="Ovaal 74">
                  <a:extLst>
                    <a:ext uri="{FF2B5EF4-FFF2-40B4-BE49-F238E27FC236}">
                      <a16:creationId xmlns:a16="http://schemas.microsoft.com/office/drawing/2014/main" id="{FB6D10E0-A031-438E-A82D-FEDF05DF50E9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6" name="Ovaal 75">
                  <a:extLst>
                    <a:ext uri="{FF2B5EF4-FFF2-40B4-BE49-F238E27FC236}">
                      <a16:creationId xmlns:a16="http://schemas.microsoft.com/office/drawing/2014/main" id="{B14336C1-9DA3-488C-9E8C-FE9DF0CCB33D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7" name="Ovaal 76">
                  <a:extLst>
                    <a:ext uri="{FF2B5EF4-FFF2-40B4-BE49-F238E27FC236}">
                      <a16:creationId xmlns:a16="http://schemas.microsoft.com/office/drawing/2014/main" id="{F0CCC4D5-E89E-434E-A81A-AC4330F75E72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0B9E740F-9AFB-4842-AE5E-50BDCBE34BF7}"/>
                </a:ext>
              </a:extLst>
            </p:cNvPr>
            <p:cNvGrpSpPr/>
            <p:nvPr/>
          </p:nvGrpSpPr>
          <p:grpSpPr>
            <a:xfrm>
              <a:off x="6036" y="549319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DD539750-A94B-4765-BDF1-C4DEA8140956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91" name="Ovaal 90">
                  <a:extLst>
                    <a:ext uri="{FF2B5EF4-FFF2-40B4-BE49-F238E27FC236}">
                      <a16:creationId xmlns:a16="http://schemas.microsoft.com/office/drawing/2014/main" id="{BEEF7E35-2614-4A26-9598-74BDA1BC215E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2" name="Ovaal 91">
                  <a:extLst>
                    <a:ext uri="{FF2B5EF4-FFF2-40B4-BE49-F238E27FC236}">
                      <a16:creationId xmlns:a16="http://schemas.microsoft.com/office/drawing/2014/main" id="{9DE01803-E012-4ECE-A713-91515AAEC2C4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C840960C-8154-4FDB-B5E5-4E82AD6D0D0B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4" name="Ovaal 93">
                  <a:extLst>
                    <a:ext uri="{FF2B5EF4-FFF2-40B4-BE49-F238E27FC236}">
                      <a16:creationId xmlns:a16="http://schemas.microsoft.com/office/drawing/2014/main" id="{B6D680B8-7BDB-422C-B8BF-2A3023123E43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5" name="Ovaal 94">
                  <a:extLst>
                    <a:ext uri="{FF2B5EF4-FFF2-40B4-BE49-F238E27FC236}">
                      <a16:creationId xmlns:a16="http://schemas.microsoft.com/office/drawing/2014/main" id="{B31BBB2C-714F-4AB8-BB72-2B555B20203A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A483AF2A-933A-4C8D-A1BF-268FAC8EA6D1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86" name="Ovaal 85">
                  <a:extLst>
                    <a:ext uri="{FF2B5EF4-FFF2-40B4-BE49-F238E27FC236}">
                      <a16:creationId xmlns:a16="http://schemas.microsoft.com/office/drawing/2014/main" id="{BFED3B06-B3E9-48A7-96D2-1E0DD6546F01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7" name="Ovaal 86">
                  <a:extLst>
                    <a:ext uri="{FF2B5EF4-FFF2-40B4-BE49-F238E27FC236}">
                      <a16:creationId xmlns:a16="http://schemas.microsoft.com/office/drawing/2014/main" id="{6CFCF365-E71B-4C4A-971E-9F543C33400E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8" name="Ovaal 87">
                  <a:extLst>
                    <a:ext uri="{FF2B5EF4-FFF2-40B4-BE49-F238E27FC236}">
                      <a16:creationId xmlns:a16="http://schemas.microsoft.com/office/drawing/2014/main" id="{F5D8C82B-A716-4767-90AC-1CF9168DD984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89" name="Ovaal 88">
                  <a:extLst>
                    <a:ext uri="{FF2B5EF4-FFF2-40B4-BE49-F238E27FC236}">
                      <a16:creationId xmlns:a16="http://schemas.microsoft.com/office/drawing/2014/main" id="{F59BA06C-78C3-44A2-AAE4-0BF3DCAB20A6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0" name="Ovaal 89">
                  <a:extLst>
                    <a:ext uri="{FF2B5EF4-FFF2-40B4-BE49-F238E27FC236}">
                      <a16:creationId xmlns:a16="http://schemas.microsoft.com/office/drawing/2014/main" id="{F5F9337B-3298-4FE9-9106-99F9BCAB5E96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3A711896-CEDD-4FF6-93C8-B7711718B305}"/>
                </a:ext>
              </a:extLst>
            </p:cNvPr>
            <p:cNvGrpSpPr/>
            <p:nvPr/>
          </p:nvGrpSpPr>
          <p:grpSpPr>
            <a:xfrm>
              <a:off x="-3018" y="6407590"/>
              <a:ext cx="9140982" cy="914400"/>
              <a:chOff x="1509" y="0"/>
              <a:chExt cx="9140982" cy="914400"/>
            </a:xfrm>
            <a:grpFill/>
          </p:grpSpPr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5B8481FB-2C99-4929-89C4-8502428FDEE3}"/>
                  </a:ext>
                </a:extLst>
              </p:cNvPr>
              <p:cNvGrpSpPr/>
              <p:nvPr/>
            </p:nvGrpSpPr>
            <p:grpSpPr>
              <a:xfrm>
                <a:off x="1509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104" name="Ovaal 103">
                  <a:extLst>
                    <a:ext uri="{FF2B5EF4-FFF2-40B4-BE49-F238E27FC236}">
                      <a16:creationId xmlns:a16="http://schemas.microsoft.com/office/drawing/2014/main" id="{21B0E28E-72B4-4249-ABC5-12E489F7C36B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5" name="Ovaal 104">
                  <a:extLst>
                    <a:ext uri="{FF2B5EF4-FFF2-40B4-BE49-F238E27FC236}">
                      <a16:creationId xmlns:a16="http://schemas.microsoft.com/office/drawing/2014/main" id="{723DCD68-3214-4854-B80D-383EF2910AB2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6" name="Ovaal 105">
                  <a:extLst>
                    <a:ext uri="{FF2B5EF4-FFF2-40B4-BE49-F238E27FC236}">
                      <a16:creationId xmlns:a16="http://schemas.microsoft.com/office/drawing/2014/main" id="{42A6E191-77A7-4511-9D60-1B7EE134D051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7" name="Ovaal 106">
                  <a:extLst>
                    <a:ext uri="{FF2B5EF4-FFF2-40B4-BE49-F238E27FC236}">
                      <a16:creationId xmlns:a16="http://schemas.microsoft.com/office/drawing/2014/main" id="{9F664B6C-3773-4063-BDC1-3D1B4806449A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A8F72864-D928-4398-A430-468EFB20430A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C160F058-423E-47AB-B0FA-F2DD53F0B89B}"/>
                  </a:ext>
                </a:extLst>
              </p:cNvPr>
              <p:cNvGrpSpPr/>
              <p:nvPr/>
            </p:nvGrpSpPr>
            <p:grpSpPr>
              <a:xfrm>
                <a:off x="4568982" y="0"/>
                <a:ext cx="4573509" cy="914400"/>
                <a:chOff x="1509" y="0"/>
                <a:chExt cx="4573509" cy="914400"/>
              </a:xfrm>
              <a:grpFill/>
            </p:grpSpPr>
            <p:sp>
              <p:nvSpPr>
                <p:cNvPr id="99" name="Ovaal 98">
                  <a:extLst>
                    <a:ext uri="{FF2B5EF4-FFF2-40B4-BE49-F238E27FC236}">
                      <a16:creationId xmlns:a16="http://schemas.microsoft.com/office/drawing/2014/main" id="{06A6DE05-1B7B-4C27-8FB6-EF2627165AC3}"/>
                    </a:ext>
                  </a:extLst>
                </p:cNvPr>
                <p:cNvSpPr/>
                <p:nvPr/>
              </p:nvSpPr>
              <p:spPr>
                <a:xfrm>
                  <a:off x="2743200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0" name="Ovaal 99">
                  <a:extLst>
                    <a:ext uri="{FF2B5EF4-FFF2-40B4-BE49-F238E27FC236}">
                      <a16:creationId xmlns:a16="http://schemas.microsoft.com/office/drawing/2014/main" id="{C831E2BF-72DF-4226-9AD0-8BE8808553C2}"/>
                    </a:ext>
                  </a:extLst>
                </p:cNvPr>
                <p:cNvSpPr/>
                <p:nvPr/>
              </p:nvSpPr>
              <p:spPr>
                <a:xfrm>
                  <a:off x="3660618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1" name="Ovaal 100">
                  <a:extLst>
                    <a:ext uri="{FF2B5EF4-FFF2-40B4-BE49-F238E27FC236}">
                      <a16:creationId xmlns:a16="http://schemas.microsoft.com/office/drawing/2014/main" id="{701EE8D9-AF9F-4D38-BDF7-B16095A4DAF3}"/>
                    </a:ext>
                  </a:extLst>
                </p:cNvPr>
                <p:cNvSpPr/>
                <p:nvPr/>
              </p:nvSpPr>
              <p:spPr>
                <a:xfrm>
                  <a:off x="15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2" name="Ovaal 101">
                  <a:extLst>
                    <a:ext uri="{FF2B5EF4-FFF2-40B4-BE49-F238E27FC236}">
                      <a16:creationId xmlns:a16="http://schemas.microsoft.com/office/drawing/2014/main" id="{0D3F7F11-CE63-4D0A-8DF4-08D0383938C8}"/>
                    </a:ext>
                  </a:extLst>
                </p:cNvPr>
                <p:cNvSpPr/>
                <p:nvPr/>
              </p:nvSpPr>
              <p:spPr>
                <a:xfrm>
                  <a:off x="9159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3" name="Ovaal 102">
                  <a:extLst>
                    <a:ext uri="{FF2B5EF4-FFF2-40B4-BE49-F238E27FC236}">
                      <a16:creationId xmlns:a16="http://schemas.microsoft.com/office/drawing/2014/main" id="{5D9A1790-AE64-4A9D-B4D4-6699C0A6F367}"/>
                    </a:ext>
                  </a:extLst>
                </p:cNvPr>
                <p:cNvSpPr/>
                <p:nvPr/>
              </p:nvSpPr>
              <p:spPr>
                <a:xfrm>
                  <a:off x="1830309" y="0"/>
                  <a:ext cx="914400" cy="914400"/>
                </a:xfrm>
                <a:prstGeom prst="ellipse">
                  <a:avLst/>
                </a:prstGeom>
                <a:grp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</p:grpSp>
      <p:grpSp>
        <p:nvGrpSpPr>
          <p:cNvPr id="216" name="Groep 215">
            <a:extLst>
              <a:ext uri="{FF2B5EF4-FFF2-40B4-BE49-F238E27FC236}">
                <a16:creationId xmlns:a16="http://schemas.microsoft.com/office/drawing/2014/main" id="{4D8BE9E7-FF45-40D6-ACBD-049F811B6C83}"/>
              </a:ext>
            </a:extLst>
          </p:cNvPr>
          <p:cNvGrpSpPr/>
          <p:nvPr/>
        </p:nvGrpSpPr>
        <p:grpSpPr>
          <a:xfrm>
            <a:off x="9054" y="-98676"/>
            <a:ext cx="9221476" cy="7340767"/>
            <a:chOff x="-31239" y="-300833"/>
            <a:chExt cx="9221476" cy="7340767"/>
          </a:xfrm>
        </p:grpSpPr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1D09139E-F302-4AC4-ACF9-91BC13BDF9F6}"/>
                </a:ext>
              </a:extLst>
            </p:cNvPr>
            <p:cNvGrpSpPr/>
            <p:nvPr/>
          </p:nvGrpSpPr>
          <p:grpSpPr>
            <a:xfrm>
              <a:off x="-29739" y="4273131"/>
              <a:ext cx="9184201" cy="964885"/>
              <a:chOff x="4264" y="5180942"/>
              <a:chExt cx="9184201" cy="964885"/>
            </a:xfrm>
          </p:grpSpPr>
          <p:grpSp>
            <p:nvGrpSpPr>
              <p:cNvPr id="309" name="Groep 308">
                <a:extLst>
                  <a:ext uri="{FF2B5EF4-FFF2-40B4-BE49-F238E27FC236}">
                    <a16:creationId xmlns:a16="http://schemas.microsoft.com/office/drawing/2014/main" id="{B44B1F5F-4F4F-4BE0-BC02-7DFC929B839C}"/>
                  </a:ext>
                </a:extLst>
              </p:cNvPr>
              <p:cNvGrpSpPr/>
              <p:nvPr/>
            </p:nvGrpSpPr>
            <p:grpSpPr>
              <a:xfrm>
                <a:off x="4264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316" name="Afbeelding 315">
                  <a:extLst>
                    <a:ext uri="{FF2B5EF4-FFF2-40B4-BE49-F238E27FC236}">
                      <a16:creationId xmlns:a16="http://schemas.microsoft.com/office/drawing/2014/main" id="{1A06913A-0619-4FFE-A498-3796185F26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17" name="Afbeelding 316">
                  <a:extLst>
                    <a:ext uri="{FF2B5EF4-FFF2-40B4-BE49-F238E27FC236}">
                      <a16:creationId xmlns:a16="http://schemas.microsoft.com/office/drawing/2014/main" id="{AB6E155E-3E1C-4098-9B23-2259672EA1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18" name="Afbeelding 317">
                  <a:extLst>
                    <a:ext uri="{FF2B5EF4-FFF2-40B4-BE49-F238E27FC236}">
                      <a16:creationId xmlns:a16="http://schemas.microsoft.com/office/drawing/2014/main" id="{E2DEA6E6-FC8C-482C-B5E4-26842A1BB0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19" name="Afbeelding 318">
                  <a:extLst>
                    <a:ext uri="{FF2B5EF4-FFF2-40B4-BE49-F238E27FC236}">
                      <a16:creationId xmlns:a16="http://schemas.microsoft.com/office/drawing/2014/main" id="{08269C98-A003-4AF4-9ADC-F247B0D965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20" name="Afbeelding 319">
                  <a:extLst>
                    <a:ext uri="{FF2B5EF4-FFF2-40B4-BE49-F238E27FC236}">
                      <a16:creationId xmlns:a16="http://schemas.microsoft.com/office/drawing/2014/main" id="{5806A802-5AA6-42C8-A035-E512A7A31E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95E9D777-F300-4F3A-81C0-2D1CB2A642F9}"/>
                  </a:ext>
                </a:extLst>
              </p:cNvPr>
              <p:cNvGrpSpPr/>
              <p:nvPr/>
            </p:nvGrpSpPr>
            <p:grpSpPr>
              <a:xfrm>
                <a:off x="4557901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311" name="Afbeelding 310">
                  <a:extLst>
                    <a:ext uri="{FF2B5EF4-FFF2-40B4-BE49-F238E27FC236}">
                      <a16:creationId xmlns:a16="http://schemas.microsoft.com/office/drawing/2014/main" id="{69E3113F-DAD8-4B10-99E9-33EBE1D9E5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12" name="Afbeelding 311">
                  <a:extLst>
                    <a:ext uri="{FF2B5EF4-FFF2-40B4-BE49-F238E27FC236}">
                      <a16:creationId xmlns:a16="http://schemas.microsoft.com/office/drawing/2014/main" id="{FC97559E-4A81-486E-A7F6-0B831CBDE6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13" name="Afbeelding 312">
                  <a:extLst>
                    <a:ext uri="{FF2B5EF4-FFF2-40B4-BE49-F238E27FC236}">
                      <a16:creationId xmlns:a16="http://schemas.microsoft.com/office/drawing/2014/main" id="{66C2D27A-738D-49A7-8B71-1C2A6E30C7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14" name="Afbeelding 313">
                  <a:extLst>
                    <a:ext uri="{FF2B5EF4-FFF2-40B4-BE49-F238E27FC236}">
                      <a16:creationId xmlns:a16="http://schemas.microsoft.com/office/drawing/2014/main" id="{CD965FA4-187E-4159-BEF5-3885F8D8A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15" name="Afbeelding 314">
                  <a:extLst>
                    <a:ext uri="{FF2B5EF4-FFF2-40B4-BE49-F238E27FC236}">
                      <a16:creationId xmlns:a16="http://schemas.microsoft.com/office/drawing/2014/main" id="{647F272A-4B0C-4CAB-ACC3-F8FA655F2A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8" name="Groep 217">
              <a:extLst>
                <a:ext uri="{FF2B5EF4-FFF2-40B4-BE49-F238E27FC236}">
                  <a16:creationId xmlns:a16="http://schemas.microsoft.com/office/drawing/2014/main" id="{47119E7D-F4A9-4554-A999-3F6CFF4C0461}"/>
                </a:ext>
              </a:extLst>
            </p:cNvPr>
            <p:cNvGrpSpPr/>
            <p:nvPr/>
          </p:nvGrpSpPr>
          <p:grpSpPr>
            <a:xfrm>
              <a:off x="1247" y="6075049"/>
              <a:ext cx="9184201" cy="964885"/>
              <a:chOff x="4264" y="5180942"/>
              <a:chExt cx="9184201" cy="964885"/>
            </a:xfrm>
          </p:grpSpPr>
          <p:grpSp>
            <p:nvGrpSpPr>
              <p:cNvPr id="297" name="Groep 296">
                <a:extLst>
                  <a:ext uri="{FF2B5EF4-FFF2-40B4-BE49-F238E27FC236}">
                    <a16:creationId xmlns:a16="http://schemas.microsoft.com/office/drawing/2014/main" id="{A5A42C47-2E36-4C2E-AE25-C281DC9C284E}"/>
                  </a:ext>
                </a:extLst>
              </p:cNvPr>
              <p:cNvGrpSpPr/>
              <p:nvPr/>
            </p:nvGrpSpPr>
            <p:grpSpPr>
              <a:xfrm>
                <a:off x="4264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304" name="Afbeelding 303">
                  <a:extLst>
                    <a:ext uri="{FF2B5EF4-FFF2-40B4-BE49-F238E27FC236}">
                      <a16:creationId xmlns:a16="http://schemas.microsoft.com/office/drawing/2014/main" id="{9DD08D01-910D-4DB4-A3AF-486CFEC7C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05" name="Afbeelding 304">
                  <a:extLst>
                    <a:ext uri="{FF2B5EF4-FFF2-40B4-BE49-F238E27FC236}">
                      <a16:creationId xmlns:a16="http://schemas.microsoft.com/office/drawing/2014/main" id="{46961688-D297-45C3-91AF-A00A0988F1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06" name="Afbeelding 305">
                  <a:extLst>
                    <a:ext uri="{FF2B5EF4-FFF2-40B4-BE49-F238E27FC236}">
                      <a16:creationId xmlns:a16="http://schemas.microsoft.com/office/drawing/2014/main" id="{82E34302-F00E-4A1E-B41C-E08E956821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07" name="Afbeelding 306">
                  <a:extLst>
                    <a:ext uri="{FF2B5EF4-FFF2-40B4-BE49-F238E27FC236}">
                      <a16:creationId xmlns:a16="http://schemas.microsoft.com/office/drawing/2014/main" id="{DB018F0B-421F-493B-9E09-E038447247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08" name="Afbeelding 307">
                  <a:extLst>
                    <a:ext uri="{FF2B5EF4-FFF2-40B4-BE49-F238E27FC236}">
                      <a16:creationId xmlns:a16="http://schemas.microsoft.com/office/drawing/2014/main" id="{F02614AA-7253-4B3B-820A-04BCAB2603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  <p:grpSp>
            <p:nvGrpSpPr>
              <p:cNvPr id="298" name="Groep 297">
                <a:extLst>
                  <a:ext uri="{FF2B5EF4-FFF2-40B4-BE49-F238E27FC236}">
                    <a16:creationId xmlns:a16="http://schemas.microsoft.com/office/drawing/2014/main" id="{06868D4B-0505-4643-825E-D8DA3D18C4C4}"/>
                  </a:ext>
                </a:extLst>
              </p:cNvPr>
              <p:cNvGrpSpPr/>
              <p:nvPr/>
            </p:nvGrpSpPr>
            <p:grpSpPr>
              <a:xfrm>
                <a:off x="4557901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99" name="Afbeelding 298">
                  <a:extLst>
                    <a:ext uri="{FF2B5EF4-FFF2-40B4-BE49-F238E27FC236}">
                      <a16:creationId xmlns:a16="http://schemas.microsoft.com/office/drawing/2014/main" id="{CC5488A6-1454-402E-9D94-D23882E03B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00" name="Afbeelding 299">
                  <a:extLst>
                    <a:ext uri="{FF2B5EF4-FFF2-40B4-BE49-F238E27FC236}">
                      <a16:creationId xmlns:a16="http://schemas.microsoft.com/office/drawing/2014/main" id="{BA3CE1EB-A08C-4C97-89B7-53B073F9A9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01" name="Afbeelding 300">
                  <a:extLst>
                    <a:ext uri="{FF2B5EF4-FFF2-40B4-BE49-F238E27FC236}">
                      <a16:creationId xmlns:a16="http://schemas.microsoft.com/office/drawing/2014/main" id="{EFA888CC-2F9F-4539-BD61-27766C279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02" name="Afbeelding 301">
                  <a:extLst>
                    <a:ext uri="{FF2B5EF4-FFF2-40B4-BE49-F238E27FC236}">
                      <a16:creationId xmlns:a16="http://schemas.microsoft.com/office/drawing/2014/main" id="{D775A258-32DF-4524-8593-A180DF470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303" name="Afbeelding 302">
                  <a:extLst>
                    <a:ext uri="{FF2B5EF4-FFF2-40B4-BE49-F238E27FC236}">
                      <a16:creationId xmlns:a16="http://schemas.microsoft.com/office/drawing/2014/main" id="{038EE75E-309D-4A97-B7CA-F711E5750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9" name="Groep 218">
              <a:extLst>
                <a:ext uri="{FF2B5EF4-FFF2-40B4-BE49-F238E27FC236}">
                  <a16:creationId xmlns:a16="http://schemas.microsoft.com/office/drawing/2014/main" id="{CA9BA584-D63E-4895-8D78-CA4203722FC8}"/>
                </a:ext>
              </a:extLst>
            </p:cNvPr>
            <p:cNvGrpSpPr/>
            <p:nvPr/>
          </p:nvGrpSpPr>
          <p:grpSpPr>
            <a:xfrm>
              <a:off x="-7533" y="5187531"/>
              <a:ext cx="9184201" cy="964885"/>
              <a:chOff x="4264" y="5180942"/>
              <a:chExt cx="9184201" cy="964885"/>
            </a:xfrm>
          </p:grpSpPr>
          <p:grpSp>
            <p:nvGrpSpPr>
              <p:cNvPr id="285" name="Groep 284">
                <a:extLst>
                  <a:ext uri="{FF2B5EF4-FFF2-40B4-BE49-F238E27FC236}">
                    <a16:creationId xmlns:a16="http://schemas.microsoft.com/office/drawing/2014/main" id="{0987E878-D4C5-4E56-B1FC-226708193561}"/>
                  </a:ext>
                </a:extLst>
              </p:cNvPr>
              <p:cNvGrpSpPr/>
              <p:nvPr/>
            </p:nvGrpSpPr>
            <p:grpSpPr>
              <a:xfrm>
                <a:off x="4264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92" name="Afbeelding 291">
                  <a:extLst>
                    <a:ext uri="{FF2B5EF4-FFF2-40B4-BE49-F238E27FC236}">
                      <a16:creationId xmlns:a16="http://schemas.microsoft.com/office/drawing/2014/main" id="{88C84948-0691-46E4-AFD2-72F5EE64C2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93" name="Afbeelding 292">
                  <a:extLst>
                    <a:ext uri="{FF2B5EF4-FFF2-40B4-BE49-F238E27FC236}">
                      <a16:creationId xmlns:a16="http://schemas.microsoft.com/office/drawing/2014/main" id="{4FE24F70-85A4-4826-9161-82DE4C47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94" name="Afbeelding 293">
                  <a:extLst>
                    <a:ext uri="{FF2B5EF4-FFF2-40B4-BE49-F238E27FC236}">
                      <a16:creationId xmlns:a16="http://schemas.microsoft.com/office/drawing/2014/main" id="{ADBA2BA4-A64E-49FA-8B00-DB7F8FBDA1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95" name="Afbeelding 294">
                  <a:extLst>
                    <a:ext uri="{FF2B5EF4-FFF2-40B4-BE49-F238E27FC236}">
                      <a16:creationId xmlns:a16="http://schemas.microsoft.com/office/drawing/2014/main" id="{512B1129-8399-43D3-83DB-8A9AADC65F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96" name="Afbeelding 295">
                  <a:extLst>
                    <a:ext uri="{FF2B5EF4-FFF2-40B4-BE49-F238E27FC236}">
                      <a16:creationId xmlns:a16="http://schemas.microsoft.com/office/drawing/2014/main" id="{83DA621F-C5A7-43B6-8F64-AE84030936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  <p:grpSp>
            <p:nvGrpSpPr>
              <p:cNvPr id="286" name="Groep 285">
                <a:extLst>
                  <a:ext uri="{FF2B5EF4-FFF2-40B4-BE49-F238E27FC236}">
                    <a16:creationId xmlns:a16="http://schemas.microsoft.com/office/drawing/2014/main" id="{5D157CE8-2E93-44E7-86A5-C7ED5BDA16F6}"/>
                  </a:ext>
                </a:extLst>
              </p:cNvPr>
              <p:cNvGrpSpPr/>
              <p:nvPr/>
            </p:nvGrpSpPr>
            <p:grpSpPr>
              <a:xfrm>
                <a:off x="4557901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87" name="Afbeelding 286">
                  <a:extLst>
                    <a:ext uri="{FF2B5EF4-FFF2-40B4-BE49-F238E27FC236}">
                      <a16:creationId xmlns:a16="http://schemas.microsoft.com/office/drawing/2014/main" id="{8B676EC4-A6CD-4F66-9D2F-304B5408CB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88" name="Afbeelding 287">
                  <a:extLst>
                    <a:ext uri="{FF2B5EF4-FFF2-40B4-BE49-F238E27FC236}">
                      <a16:creationId xmlns:a16="http://schemas.microsoft.com/office/drawing/2014/main" id="{93045613-D28B-426C-ABB1-613B2E95D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89" name="Afbeelding 288">
                  <a:extLst>
                    <a:ext uri="{FF2B5EF4-FFF2-40B4-BE49-F238E27FC236}">
                      <a16:creationId xmlns:a16="http://schemas.microsoft.com/office/drawing/2014/main" id="{497C1D7C-E6F6-4EAE-A2CF-6BA8B5A2AE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90" name="Afbeelding 289">
                  <a:extLst>
                    <a:ext uri="{FF2B5EF4-FFF2-40B4-BE49-F238E27FC236}">
                      <a16:creationId xmlns:a16="http://schemas.microsoft.com/office/drawing/2014/main" id="{6AD19B98-E010-4303-8B04-20D3CCC48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91" name="Afbeelding 290">
                  <a:extLst>
                    <a:ext uri="{FF2B5EF4-FFF2-40B4-BE49-F238E27FC236}">
                      <a16:creationId xmlns:a16="http://schemas.microsoft.com/office/drawing/2014/main" id="{0C5D85F5-2D30-4D3D-9DF6-307C794E37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0" name="Groep 219">
              <a:extLst>
                <a:ext uri="{FF2B5EF4-FFF2-40B4-BE49-F238E27FC236}">
                  <a16:creationId xmlns:a16="http://schemas.microsoft.com/office/drawing/2014/main" id="{68B842A2-99DF-49D0-8481-E02E4224F953}"/>
                </a:ext>
              </a:extLst>
            </p:cNvPr>
            <p:cNvGrpSpPr/>
            <p:nvPr/>
          </p:nvGrpSpPr>
          <p:grpSpPr>
            <a:xfrm>
              <a:off x="6036" y="3358705"/>
              <a:ext cx="9184201" cy="964885"/>
              <a:chOff x="4264" y="5180942"/>
              <a:chExt cx="9184201" cy="964885"/>
            </a:xfrm>
          </p:grpSpPr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08384CDD-1B06-4C25-85FB-220C3C2B80BB}"/>
                  </a:ext>
                </a:extLst>
              </p:cNvPr>
              <p:cNvGrpSpPr/>
              <p:nvPr/>
            </p:nvGrpSpPr>
            <p:grpSpPr>
              <a:xfrm>
                <a:off x="4264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80" name="Afbeelding 279">
                  <a:extLst>
                    <a:ext uri="{FF2B5EF4-FFF2-40B4-BE49-F238E27FC236}">
                      <a16:creationId xmlns:a16="http://schemas.microsoft.com/office/drawing/2014/main" id="{D9260174-32A8-46CE-AEC3-B0A074CB3E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81" name="Afbeelding 280">
                  <a:extLst>
                    <a:ext uri="{FF2B5EF4-FFF2-40B4-BE49-F238E27FC236}">
                      <a16:creationId xmlns:a16="http://schemas.microsoft.com/office/drawing/2014/main" id="{F265DC92-C9C3-4EAE-8C7B-CC0ADF9100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82" name="Afbeelding 281">
                  <a:extLst>
                    <a:ext uri="{FF2B5EF4-FFF2-40B4-BE49-F238E27FC236}">
                      <a16:creationId xmlns:a16="http://schemas.microsoft.com/office/drawing/2014/main" id="{9717C862-2A2F-4DFF-BD42-B836BE96A2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83" name="Afbeelding 282">
                  <a:extLst>
                    <a:ext uri="{FF2B5EF4-FFF2-40B4-BE49-F238E27FC236}">
                      <a16:creationId xmlns:a16="http://schemas.microsoft.com/office/drawing/2014/main" id="{F8C0D701-3297-4ECC-B7EC-4276F6EC0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84" name="Afbeelding 283">
                  <a:extLst>
                    <a:ext uri="{FF2B5EF4-FFF2-40B4-BE49-F238E27FC236}">
                      <a16:creationId xmlns:a16="http://schemas.microsoft.com/office/drawing/2014/main" id="{DE093789-7FE3-4124-9327-3B91D43E4A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  <p:grpSp>
            <p:nvGrpSpPr>
              <p:cNvPr id="274" name="Groep 273">
                <a:extLst>
                  <a:ext uri="{FF2B5EF4-FFF2-40B4-BE49-F238E27FC236}">
                    <a16:creationId xmlns:a16="http://schemas.microsoft.com/office/drawing/2014/main" id="{D9EC633A-EF7E-433D-8A21-570851B463C4}"/>
                  </a:ext>
                </a:extLst>
              </p:cNvPr>
              <p:cNvGrpSpPr/>
              <p:nvPr/>
            </p:nvGrpSpPr>
            <p:grpSpPr>
              <a:xfrm>
                <a:off x="4557901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75" name="Afbeelding 274">
                  <a:extLst>
                    <a:ext uri="{FF2B5EF4-FFF2-40B4-BE49-F238E27FC236}">
                      <a16:creationId xmlns:a16="http://schemas.microsoft.com/office/drawing/2014/main" id="{0A7303A4-22DF-4D49-97D2-26866264E8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76" name="Afbeelding 275">
                  <a:extLst>
                    <a:ext uri="{FF2B5EF4-FFF2-40B4-BE49-F238E27FC236}">
                      <a16:creationId xmlns:a16="http://schemas.microsoft.com/office/drawing/2014/main" id="{BE65CE1B-1B04-47D2-AE5B-9007352DA1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77" name="Afbeelding 276">
                  <a:extLst>
                    <a:ext uri="{FF2B5EF4-FFF2-40B4-BE49-F238E27FC236}">
                      <a16:creationId xmlns:a16="http://schemas.microsoft.com/office/drawing/2014/main" id="{A450F9F8-98FA-47D6-9B8D-13DEF038EC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78" name="Afbeelding 277">
                  <a:extLst>
                    <a:ext uri="{FF2B5EF4-FFF2-40B4-BE49-F238E27FC236}">
                      <a16:creationId xmlns:a16="http://schemas.microsoft.com/office/drawing/2014/main" id="{83C353B2-8AF7-4DEF-A988-33C1F6C093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79" name="Afbeelding 278">
                  <a:extLst>
                    <a:ext uri="{FF2B5EF4-FFF2-40B4-BE49-F238E27FC236}">
                      <a16:creationId xmlns:a16="http://schemas.microsoft.com/office/drawing/2014/main" id="{E00428C8-7705-4B8D-8470-3CF5662D72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1" name="Groep 220">
              <a:extLst>
                <a:ext uri="{FF2B5EF4-FFF2-40B4-BE49-F238E27FC236}">
                  <a16:creationId xmlns:a16="http://schemas.microsoft.com/office/drawing/2014/main" id="{81D787C7-565D-4A13-BD5A-F06F85C1CA65}"/>
                </a:ext>
              </a:extLst>
            </p:cNvPr>
            <p:cNvGrpSpPr/>
            <p:nvPr/>
          </p:nvGrpSpPr>
          <p:grpSpPr>
            <a:xfrm>
              <a:off x="1247" y="2442658"/>
              <a:ext cx="9184201" cy="964885"/>
              <a:chOff x="4264" y="5180942"/>
              <a:chExt cx="9184201" cy="964885"/>
            </a:xfrm>
          </p:grpSpPr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48761EC2-A47D-4A80-9665-EC803A570584}"/>
                  </a:ext>
                </a:extLst>
              </p:cNvPr>
              <p:cNvGrpSpPr/>
              <p:nvPr/>
            </p:nvGrpSpPr>
            <p:grpSpPr>
              <a:xfrm>
                <a:off x="4264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68" name="Afbeelding 267">
                  <a:extLst>
                    <a:ext uri="{FF2B5EF4-FFF2-40B4-BE49-F238E27FC236}">
                      <a16:creationId xmlns:a16="http://schemas.microsoft.com/office/drawing/2014/main" id="{7632F6D5-B93E-467D-860C-AE375A1EEB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69" name="Afbeelding 268">
                  <a:extLst>
                    <a:ext uri="{FF2B5EF4-FFF2-40B4-BE49-F238E27FC236}">
                      <a16:creationId xmlns:a16="http://schemas.microsoft.com/office/drawing/2014/main" id="{51CAA646-BA8C-4833-B8BF-02F8F91EF6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70" name="Afbeelding 269">
                  <a:extLst>
                    <a:ext uri="{FF2B5EF4-FFF2-40B4-BE49-F238E27FC236}">
                      <a16:creationId xmlns:a16="http://schemas.microsoft.com/office/drawing/2014/main" id="{B7878310-3D5D-4E2D-8A76-3762EAEF1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71" name="Afbeelding 270">
                  <a:extLst>
                    <a:ext uri="{FF2B5EF4-FFF2-40B4-BE49-F238E27FC236}">
                      <a16:creationId xmlns:a16="http://schemas.microsoft.com/office/drawing/2014/main" id="{B96CD1E8-3F8A-4889-B5E8-3F5E649C1A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72" name="Afbeelding 271">
                  <a:extLst>
                    <a:ext uri="{FF2B5EF4-FFF2-40B4-BE49-F238E27FC236}">
                      <a16:creationId xmlns:a16="http://schemas.microsoft.com/office/drawing/2014/main" id="{17AE7393-1364-4B7E-8CDE-98777F6BD4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  <p:grpSp>
            <p:nvGrpSpPr>
              <p:cNvPr id="262" name="Groep 261">
                <a:extLst>
                  <a:ext uri="{FF2B5EF4-FFF2-40B4-BE49-F238E27FC236}">
                    <a16:creationId xmlns:a16="http://schemas.microsoft.com/office/drawing/2014/main" id="{FA482D7E-B794-43D6-AAA8-8E2E052B0F14}"/>
                  </a:ext>
                </a:extLst>
              </p:cNvPr>
              <p:cNvGrpSpPr/>
              <p:nvPr/>
            </p:nvGrpSpPr>
            <p:grpSpPr>
              <a:xfrm>
                <a:off x="4557901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63" name="Afbeelding 262">
                  <a:extLst>
                    <a:ext uri="{FF2B5EF4-FFF2-40B4-BE49-F238E27FC236}">
                      <a16:creationId xmlns:a16="http://schemas.microsoft.com/office/drawing/2014/main" id="{1FA2A067-4A50-49F9-9B97-1262188D97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64" name="Afbeelding 263">
                  <a:extLst>
                    <a:ext uri="{FF2B5EF4-FFF2-40B4-BE49-F238E27FC236}">
                      <a16:creationId xmlns:a16="http://schemas.microsoft.com/office/drawing/2014/main" id="{0C87D2C6-AE4F-4E4C-A01D-55A858D3BD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65" name="Afbeelding 264">
                  <a:extLst>
                    <a:ext uri="{FF2B5EF4-FFF2-40B4-BE49-F238E27FC236}">
                      <a16:creationId xmlns:a16="http://schemas.microsoft.com/office/drawing/2014/main" id="{7AB79407-E551-4B23-85DF-10524FA99B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66" name="Afbeelding 265">
                  <a:extLst>
                    <a:ext uri="{FF2B5EF4-FFF2-40B4-BE49-F238E27FC236}">
                      <a16:creationId xmlns:a16="http://schemas.microsoft.com/office/drawing/2014/main" id="{0E342616-5A5B-4B29-84EA-76445C417A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67" name="Afbeelding 266">
                  <a:extLst>
                    <a:ext uri="{FF2B5EF4-FFF2-40B4-BE49-F238E27FC236}">
                      <a16:creationId xmlns:a16="http://schemas.microsoft.com/office/drawing/2014/main" id="{40204DF2-830B-4FE3-9AFF-940EA5027A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2" name="Groep 221">
              <a:extLst>
                <a:ext uri="{FF2B5EF4-FFF2-40B4-BE49-F238E27FC236}">
                  <a16:creationId xmlns:a16="http://schemas.microsoft.com/office/drawing/2014/main" id="{75C22F40-70F3-4F80-AF5E-CD86883605E9}"/>
                </a:ext>
              </a:extLst>
            </p:cNvPr>
            <p:cNvGrpSpPr/>
            <p:nvPr/>
          </p:nvGrpSpPr>
          <p:grpSpPr>
            <a:xfrm>
              <a:off x="-7533" y="1537782"/>
              <a:ext cx="9184201" cy="964885"/>
              <a:chOff x="4264" y="5180942"/>
              <a:chExt cx="9184201" cy="964885"/>
            </a:xfrm>
          </p:grpSpPr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568D6B98-DA95-4DD5-A593-F6D8B844EE4B}"/>
                  </a:ext>
                </a:extLst>
              </p:cNvPr>
              <p:cNvGrpSpPr/>
              <p:nvPr/>
            </p:nvGrpSpPr>
            <p:grpSpPr>
              <a:xfrm>
                <a:off x="4264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56" name="Afbeelding 255">
                  <a:extLst>
                    <a:ext uri="{FF2B5EF4-FFF2-40B4-BE49-F238E27FC236}">
                      <a16:creationId xmlns:a16="http://schemas.microsoft.com/office/drawing/2014/main" id="{B146A169-EA92-483F-8157-E0F134F51E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57" name="Afbeelding 256">
                  <a:extLst>
                    <a:ext uri="{FF2B5EF4-FFF2-40B4-BE49-F238E27FC236}">
                      <a16:creationId xmlns:a16="http://schemas.microsoft.com/office/drawing/2014/main" id="{534BA139-43A4-4522-B5DC-B074957CC3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58" name="Afbeelding 257">
                  <a:extLst>
                    <a:ext uri="{FF2B5EF4-FFF2-40B4-BE49-F238E27FC236}">
                      <a16:creationId xmlns:a16="http://schemas.microsoft.com/office/drawing/2014/main" id="{8D76BA0E-D143-4229-93EE-9FE6B7EE7A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59" name="Afbeelding 258">
                  <a:extLst>
                    <a:ext uri="{FF2B5EF4-FFF2-40B4-BE49-F238E27FC236}">
                      <a16:creationId xmlns:a16="http://schemas.microsoft.com/office/drawing/2014/main" id="{BC80E5B0-E895-42D4-B334-A0937417CE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60" name="Afbeelding 259">
                  <a:extLst>
                    <a:ext uri="{FF2B5EF4-FFF2-40B4-BE49-F238E27FC236}">
                      <a16:creationId xmlns:a16="http://schemas.microsoft.com/office/drawing/2014/main" id="{42701E67-A2F6-43B8-BFD3-CE0883FF6B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  <p:grpSp>
            <p:nvGrpSpPr>
              <p:cNvPr id="250" name="Groep 249">
                <a:extLst>
                  <a:ext uri="{FF2B5EF4-FFF2-40B4-BE49-F238E27FC236}">
                    <a16:creationId xmlns:a16="http://schemas.microsoft.com/office/drawing/2014/main" id="{6E857728-4746-4428-A00F-0F07A66B7EE0}"/>
                  </a:ext>
                </a:extLst>
              </p:cNvPr>
              <p:cNvGrpSpPr/>
              <p:nvPr/>
            </p:nvGrpSpPr>
            <p:grpSpPr>
              <a:xfrm>
                <a:off x="4557901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51" name="Afbeelding 250">
                  <a:extLst>
                    <a:ext uri="{FF2B5EF4-FFF2-40B4-BE49-F238E27FC236}">
                      <a16:creationId xmlns:a16="http://schemas.microsoft.com/office/drawing/2014/main" id="{AE5610B0-F773-4431-BB77-8F04605905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52" name="Afbeelding 251">
                  <a:extLst>
                    <a:ext uri="{FF2B5EF4-FFF2-40B4-BE49-F238E27FC236}">
                      <a16:creationId xmlns:a16="http://schemas.microsoft.com/office/drawing/2014/main" id="{00BADDD0-02EC-4D29-B0D8-8CDDE0E5F5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53" name="Afbeelding 252">
                  <a:extLst>
                    <a:ext uri="{FF2B5EF4-FFF2-40B4-BE49-F238E27FC236}">
                      <a16:creationId xmlns:a16="http://schemas.microsoft.com/office/drawing/2014/main" id="{05681FB0-B5EE-4CB8-8BE1-4B2875CD8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54" name="Afbeelding 253">
                  <a:extLst>
                    <a:ext uri="{FF2B5EF4-FFF2-40B4-BE49-F238E27FC236}">
                      <a16:creationId xmlns:a16="http://schemas.microsoft.com/office/drawing/2014/main" id="{58D92B40-0444-405C-81DE-F68BEBF968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55" name="Afbeelding 254">
                  <a:extLst>
                    <a:ext uri="{FF2B5EF4-FFF2-40B4-BE49-F238E27FC236}">
                      <a16:creationId xmlns:a16="http://schemas.microsoft.com/office/drawing/2014/main" id="{CC045C2A-FF18-4940-BDD9-CD316FAAC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3" name="Groep 222">
              <a:extLst>
                <a:ext uri="{FF2B5EF4-FFF2-40B4-BE49-F238E27FC236}">
                  <a16:creationId xmlns:a16="http://schemas.microsoft.com/office/drawing/2014/main" id="{AA4A9555-F499-4F0D-A68D-11AEE7D4540B}"/>
                </a:ext>
              </a:extLst>
            </p:cNvPr>
            <p:cNvGrpSpPr/>
            <p:nvPr/>
          </p:nvGrpSpPr>
          <p:grpSpPr>
            <a:xfrm>
              <a:off x="-21597" y="623166"/>
              <a:ext cx="9184201" cy="964885"/>
              <a:chOff x="4264" y="5180942"/>
              <a:chExt cx="9184201" cy="964885"/>
            </a:xfrm>
          </p:grpSpPr>
          <p:grpSp>
            <p:nvGrpSpPr>
              <p:cNvPr id="237" name="Groep 236">
                <a:extLst>
                  <a:ext uri="{FF2B5EF4-FFF2-40B4-BE49-F238E27FC236}">
                    <a16:creationId xmlns:a16="http://schemas.microsoft.com/office/drawing/2014/main" id="{05A8A2B5-F389-45BD-9F5E-C2B20AA8A888}"/>
                  </a:ext>
                </a:extLst>
              </p:cNvPr>
              <p:cNvGrpSpPr/>
              <p:nvPr/>
            </p:nvGrpSpPr>
            <p:grpSpPr>
              <a:xfrm>
                <a:off x="4264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44" name="Afbeelding 243">
                  <a:extLst>
                    <a:ext uri="{FF2B5EF4-FFF2-40B4-BE49-F238E27FC236}">
                      <a16:creationId xmlns:a16="http://schemas.microsoft.com/office/drawing/2014/main" id="{840075E6-A068-49A5-871A-EBAA91E27E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45" name="Afbeelding 244">
                  <a:extLst>
                    <a:ext uri="{FF2B5EF4-FFF2-40B4-BE49-F238E27FC236}">
                      <a16:creationId xmlns:a16="http://schemas.microsoft.com/office/drawing/2014/main" id="{39BABEC6-C6D3-4C35-91BD-4B4B753C29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46" name="Afbeelding 245">
                  <a:extLst>
                    <a:ext uri="{FF2B5EF4-FFF2-40B4-BE49-F238E27FC236}">
                      <a16:creationId xmlns:a16="http://schemas.microsoft.com/office/drawing/2014/main" id="{07D5EE69-0F56-485D-90C7-D87A629D26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47" name="Afbeelding 246">
                  <a:extLst>
                    <a:ext uri="{FF2B5EF4-FFF2-40B4-BE49-F238E27FC236}">
                      <a16:creationId xmlns:a16="http://schemas.microsoft.com/office/drawing/2014/main" id="{F58CBC68-CBEE-432D-B441-25196BCD7F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48" name="Afbeelding 247">
                  <a:extLst>
                    <a:ext uri="{FF2B5EF4-FFF2-40B4-BE49-F238E27FC236}">
                      <a16:creationId xmlns:a16="http://schemas.microsoft.com/office/drawing/2014/main" id="{5257AF6B-2AC8-490E-8A6C-40AE17ECD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5A693175-98BA-4B01-97B0-9AE99F148ED2}"/>
                  </a:ext>
                </a:extLst>
              </p:cNvPr>
              <p:cNvGrpSpPr/>
              <p:nvPr/>
            </p:nvGrpSpPr>
            <p:grpSpPr>
              <a:xfrm>
                <a:off x="4557901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39" name="Afbeelding 238">
                  <a:extLst>
                    <a:ext uri="{FF2B5EF4-FFF2-40B4-BE49-F238E27FC236}">
                      <a16:creationId xmlns:a16="http://schemas.microsoft.com/office/drawing/2014/main" id="{D6BF5634-C836-4359-8B95-D12E6AA2B9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40" name="Afbeelding 239">
                  <a:extLst>
                    <a:ext uri="{FF2B5EF4-FFF2-40B4-BE49-F238E27FC236}">
                      <a16:creationId xmlns:a16="http://schemas.microsoft.com/office/drawing/2014/main" id="{80199149-5DAE-43BF-8743-695FF6D387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41" name="Afbeelding 240">
                  <a:extLst>
                    <a:ext uri="{FF2B5EF4-FFF2-40B4-BE49-F238E27FC236}">
                      <a16:creationId xmlns:a16="http://schemas.microsoft.com/office/drawing/2014/main" id="{30BEC1AF-10FD-4E04-82B1-AE29139FF4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42" name="Afbeelding 241">
                  <a:extLst>
                    <a:ext uri="{FF2B5EF4-FFF2-40B4-BE49-F238E27FC236}">
                      <a16:creationId xmlns:a16="http://schemas.microsoft.com/office/drawing/2014/main" id="{32D26E5F-1B2F-441F-8D97-63A7A41302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43" name="Afbeelding 242">
                  <a:extLst>
                    <a:ext uri="{FF2B5EF4-FFF2-40B4-BE49-F238E27FC236}">
                      <a16:creationId xmlns:a16="http://schemas.microsoft.com/office/drawing/2014/main" id="{57B8BE3B-541F-49AC-9270-2EAC44E360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4" name="Groep 223">
              <a:extLst>
                <a:ext uri="{FF2B5EF4-FFF2-40B4-BE49-F238E27FC236}">
                  <a16:creationId xmlns:a16="http://schemas.microsoft.com/office/drawing/2014/main" id="{B15262BF-D643-432C-A633-4A60DB18CBEF}"/>
                </a:ext>
              </a:extLst>
            </p:cNvPr>
            <p:cNvGrpSpPr/>
            <p:nvPr/>
          </p:nvGrpSpPr>
          <p:grpSpPr>
            <a:xfrm>
              <a:off x="-31239" y="-300833"/>
              <a:ext cx="9184201" cy="964885"/>
              <a:chOff x="4264" y="5180942"/>
              <a:chExt cx="9184201" cy="964885"/>
            </a:xfrm>
          </p:grpSpPr>
          <p:grpSp>
            <p:nvGrpSpPr>
              <p:cNvPr id="225" name="Groep 224">
                <a:extLst>
                  <a:ext uri="{FF2B5EF4-FFF2-40B4-BE49-F238E27FC236}">
                    <a16:creationId xmlns:a16="http://schemas.microsoft.com/office/drawing/2014/main" id="{7FEF2336-562E-4AA2-92CA-CDD0471C8B01}"/>
                  </a:ext>
                </a:extLst>
              </p:cNvPr>
              <p:cNvGrpSpPr/>
              <p:nvPr/>
            </p:nvGrpSpPr>
            <p:grpSpPr>
              <a:xfrm>
                <a:off x="4264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32" name="Afbeelding 231">
                  <a:extLst>
                    <a:ext uri="{FF2B5EF4-FFF2-40B4-BE49-F238E27FC236}">
                      <a16:creationId xmlns:a16="http://schemas.microsoft.com/office/drawing/2014/main" id="{1F5C0673-696F-47A9-B902-50E4C8A22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33" name="Afbeelding 232">
                  <a:extLst>
                    <a:ext uri="{FF2B5EF4-FFF2-40B4-BE49-F238E27FC236}">
                      <a16:creationId xmlns:a16="http://schemas.microsoft.com/office/drawing/2014/main" id="{89F319BA-011D-4436-8AA8-299182DB4D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34" name="Afbeelding 233">
                  <a:extLst>
                    <a:ext uri="{FF2B5EF4-FFF2-40B4-BE49-F238E27FC236}">
                      <a16:creationId xmlns:a16="http://schemas.microsoft.com/office/drawing/2014/main" id="{C52D0E47-F519-4FB3-953F-4D32EFB4CE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35" name="Afbeelding 234">
                  <a:extLst>
                    <a:ext uri="{FF2B5EF4-FFF2-40B4-BE49-F238E27FC236}">
                      <a16:creationId xmlns:a16="http://schemas.microsoft.com/office/drawing/2014/main" id="{E8D22608-118C-45AD-A533-B45B0BA129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36" name="Afbeelding 235">
                  <a:extLst>
                    <a:ext uri="{FF2B5EF4-FFF2-40B4-BE49-F238E27FC236}">
                      <a16:creationId xmlns:a16="http://schemas.microsoft.com/office/drawing/2014/main" id="{2F2EA52D-FDBF-4C79-A392-383A2D8475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  <p:grpSp>
            <p:nvGrpSpPr>
              <p:cNvPr id="226" name="Groep 225">
                <a:extLst>
                  <a:ext uri="{FF2B5EF4-FFF2-40B4-BE49-F238E27FC236}">
                    <a16:creationId xmlns:a16="http://schemas.microsoft.com/office/drawing/2014/main" id="{11AD7F57-0567-4010-A711-054EBDFDD7FE}"/>
                  </a:ext>
                </a:extLst>
              </p:cNvPr>
              <p:cNvGrpSpPr/>
              <p:nvPr/>
            </p:nvGrpSpPr>
            <p:grpSpPr>
              <a:xfrm>
                <a:off x="4557901" y="5180942"/>
                <a:ext cx="4630564" cy="964885"/>
                <a:chOff x="4264" y="5180942"/>
                <a:chExt cx="4630564" cy="964885"/>
              </a:xfrm>
            </p:grpSpPr>
            <p:pic>
              <p:nvPicPr>
                <p:cNvPr id="227" name="Afbeelding 226">
                  <a:extLst>
                    <a:ext uri="{FF2B5EF4-FFF2-40B4-BE49-F238E27FC236}">
                      <a16:creationId xmlns:a16="http://schemas.microsoft.com/office/drawing/2014/main" id="{0FD6111D-0600-4D88-97F9-BECF4EE7DD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530" y="5180942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28" name="Afbeelding 227">
                  <a:extLst>
                    <a:ext uri="{FF2B5EF4-FFF2-40B4-BE49-F238E27FC236}">
                      <a16:creationId xmlns:a16="http://schemas.microsoft.com/office/drawing/2014/main" id="{F6943D58-8519-4A8C-86CD-A4A9B6D2A6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" y="5193936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29" name="Afbeelding 228">
                  <a:extLst>
                    <a:ext uri="{FF2B5EF4-FFF2-40B4-BE49-F238E27FC236}">
                      <a16:creationId xmlns:a16="http://schemas.microsoft.com/office/drawing/2014/main" id="{6E632348-D604-4EF2-803E-FE041976E6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588" y="5183284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30" name="Afbeelding 229">
                  <a:extLst>
                    <a:ext uri="{FF2B5EF4-FFF2-40B4-BE49-F238E27FC236}">
                      <a16:creationId xmlns:a16="http://schemas.microsoft.com/office/drawing/2014/main" id="{3ACEE084-4462-4D1B-84A7-F038AE8144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8263" y="5192289"/>
                  <a:ext cx="993298" cy="951891"/>
                </a:xfrm>
                <a:prstGeom prst="rect">
                  <a:avLst/>
                </a:prstGeom>
              </p:spPr>
            </p:pic>
            <p:pic>
              <p:nvPicPr>
                <p:cNvPr id="231" name="Afbeelding 230">
                  <a:extLst>
                    <a:ext uri="{FF2B5EF4-FFF2-40B4-BE49-F238E27FC236}">
                      <a16:creationId xmlns:a16="http://schemas.microsoft.com/office/drawing/2014/main" id="{6498FBC8-F9A5-48F9-A132-89BBEF6EB5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0876" y="5190314"/>
                  <a:ext cx="993298" cy="951891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69615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680EBD-5908-4651-A2A8-56A82A20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64966" y="1076771"/>
            <a:ext cx="9014067" cy="4341264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47070309-FC86-48DE-A221-D1A4F439A35A}"/>
              </a:ext>
            </a:extLst>
          </p:cNvPr>
          <p:cNvSpPr/>
          <p:nvPr/>
        </p:nvSpPr>
        <p:spPr>
          <a:xfrm>
            <a:off x="829190" y="1504060"/>
            <a:ext cx="495407" cy="29653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254B56-9C6D-46BD-824C-22CAA0D3201E}"/>
              </a:ext>
            </a:extLst>
          </p:cNvPr>
          <p:cNvSpPr txBox="1"/>
          <p:nvPr/>
        </p:nvSpPr>
        <p:spPr>
          <a:xfrm>
            <a:off x="734938" y="444381"/>
            <a:ext cx="8038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Groepen: elementen waarvan de chemische eigenschappen op elkaar lijken.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833E51-236F-40DE-8F4C-F7D12586D526}"/>
              </a:ext>
            </a:extLst>
          </p:cNvPr>
          <p:cNvSpPr txBox="1"/>
          <p:nvPr/>
        </p:nvSpPr>
        <p:spPr>
          <a:xfrm>
            <a:off x="734938" y="5596563"/>
            <a:ext cx="2304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Groep 1: Alkalimetalen</a:t>
            </a:r>
          </a:p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6DDF55A-A787-4C19-9AD2-1B5C8CF899DE}"/>
              </a:ext>
            </a:extLst>
          </p:cNvPr>
          <p:cNvSpPr/>
          <p:nvPr/>
        </p:nvSpPr>
        <p:spPr>
          <a:xfrm>
            <a:off x="1854200" y="1835683"/>
            <a:ext cx="12065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5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680EBD-5908-4651-A2A8-56A82A20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64966" y="1076771"/>
            <a:ext cx="9014067" cy="434126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D254B56-9C6D-46BD-824C-22CAA0D3201E}"/>
              </a:ext>
            </a:extLst>
          </p:cNvPr>
          <p:cNvSpPr txBox="1"/>
          <p:nvPr/>
        </p:nvSpPr>
        <p:spPr>
          <a:xfrm>
            <a:off x="734938" y="444381"/>
            <a:ext cx="8038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Groepen: elementen waarvan de chemische eigenschappen op elkaar lijken.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AB6A4AE-4C41-44B4-BC74-D49E7E63F0EB}"/>
              </a:ext>
            </a:extLst>
          </p:cNvPr>
          <p:cNvSpPr txBox="1"/>
          <p:nvPr/>
        </p:nvSpPr>
        <p:spPr>
          <a:xfrm>
            <a:off x="734938" y="5596563"/>
            <a:ext cx="8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Groep 1: Alkalimetalen</a:t>
            </a:r>
            <a:r>
              <a:rPr lang="nl-NL" dirty="0"/>
              <a:t>				</a:t>
            </a:r>
          </a:p>
          <a:p>
            <a:endParaRPr lang="nl-NL" dirty="0"/>
          </a:p>
          <a:p>
            <a:r>
              <a:rPr lang="nl-NL" dirty="0">
                <a:solidFill>
                  <a:schemeClr val="bg1"/>
                </a:solidFill>
              </a:rPr>
              <a:t>Groep 2: aardalkalimetalen	</a:t>
            </a:r>
            <a:r>
              <a:rPr lang="nl-NL" dirty="0">
                <a:solidFill>
                  <a:srgbClr val="FF0000"/>
                </a:solidFill>
              </a:rPr>
              <a:t>			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25228C-F4DA-49ED-90DD-7DAD30F56AA1}"/>
              </a:ext>
            </a:extLst>
          </p:cNvPr>
          <p:cNvSpPr/>
          <p:nvPr/>
        </p:nvSpPr>
        <p:spPr>
          <a:xfrm>
            <a:off x="1854200" y="1835683"/>
            <a:ext cx="12065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417A2352-B22D-4219-A2E7-967F30088B03}"/>
              </a:ext>
            </a:extLst>
          </p:cNvPr>
          <p:cNvSpPr/>
          <p:nvPr/>
        </p:nvSpPr>
        <p:spPr>
          <a:xfrm>
            <a:off x="829190" y="1504060"/>
            <a:ext cx="495407" cy="29653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4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4496 0.00069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680EBD-5908-4651-A2A8-56A82A201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0" t="6290" r="826" b="12172"/>
          <a:stretch/>
        </p:blipFill>
        <p:spPr>
          <a:xfrm>
            <a:off x="64966" y="1076771"/>
            <a:ext cx="9014067" cy="434126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D254B56-9C6D-46BD-824C-22CAA0D3201E}"/>
              </a:ext>
            </a:extLst>
          </p:cNvPr>
          <p:cNvSpPr txBox="1"/>
          <p:nvPr/>
        </p:nvSpPr>
        <p:spPr>
          <a:xfrm>
            <a:off x="734938" y="444381"/>
            <a:ext cx="8038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Groepen: elementen waarvan de chemische eigenschappen op elkaar lijken.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AB6A4AE-4C41-44B4-BC74-D49E7E63F0EB}"/>
              </a:ext>
            </a:extLst>
          </p:cNvPr>
          <p:cNvSpPr txBox="1"/>
          <p:nvPr/>
        </p:nvSpPr>
        <p:spPr>
          <a:xfrm>
            <a:off x="734938" y="5596563"/>
            <a:ext cx="8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Groep 1: Alkalimetalen				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Groep 2: Aardalkalimetalen				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E400865-68C9-4D56-AC58-F7C2BC419441}"/>
              </a:ext>
            </a:extLst>
          </p:cNvPr>
          <p:cNvSpPr/>
          <p:nvPr/>
        </p:nvSpPr>
        <p:spPr>
          <a:xfrm>
            <a:off x="1854200" y="1835683"/>
            <a:ext cx="12065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417A2352-B22D-4219-A2E7-967F30088B03}"/>
              </a:ext>
            </a:extLst>
          </p:cNvPr>
          <p:cNvSpPr/>
          <p:nvPr/>
        </p:nvSpPr>
        <p:spPr>
          <a:xfrm>
            <a:off x="1239388" y="1512606"/>
            <a:ext cx="495407" cy="29653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198360F-D903-40D6-9EA1-83491803C5D7}"/>
              </a:ext>
            </a:extLst>
          </p:cNvPr>
          <p:cNvSpPr txBox="1"/>
          <p:nvPr/>
        </p:nvSpPr>
        <p:spPr>
          <a:xfrm>
            <a:off x="799905" y="5596563"/>
            <a:ext cx="301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			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				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CB29244-FF21-43B3-A788-6346A45BC5C9}"/>
              </a:ext>
            </a:extLst>
          </p:cNvPr>
          <p:cNvSpPr txBox="1"/>
          <p:nvPr/>
        </p:nvSpPr>
        <p:spPr>
          <a:xfrm>
            <a:off x="6282052" y="5596563"/>
            <a:ext cx="253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Groep 17: Halogenen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4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75782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8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680EBD-5908-4651-A2A8-56A82A20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64966" y="1076771"/>
            <a:ext cx="9014067" cy="4341264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47070309-FC86-48DE-A221-D1A4F439A35A}"/>
              </a:ext>
            </a:extLst>
          </p:cNvPr>
          <p:cNvSpPr/>
          <p:nvPr/>
        </p:nvSpPr>
        <p:spPr>
          <a:xfrm>
            <a:off x="8170027" y="1504060"/>
            <a:ext cx="495407" cy="29653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254B56-9C6D-46BD-824C-22CAA0D3201E}"/>
              </a:ext>
            </a:extLst>
          </p:cNvPr>
          <p:cNvSpPr txBox="1"/>
          <p:nvPr/>
        </p:nvSpPr>
        <p:spPr>
          <a:xfrm>
            <a:off x="734938" y="444381"/>
            <a:ext cx="8038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Groepen: elementen waarvan de chemische eigenschappen op elkaar lijken.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AB6A4AE-4C41-44B4-BC74-D49E7E63F0EB}"/>
              </a:ext>
            </a:extLst>
          </p:cNvPr>
          <p:cNvSpPr txBox="1"/>
          <p:nvPr/>
        </p:nvSpPr>
        <p:spPr>
          <a:xfrm>
            <a:off x="734939" y="5596563"/>
            <a:ext cx="3913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Groep 1: Alkalimetalen	</a:t>
            </a:r>
          </a:p>
          <a:p>
            <a:endParaRPr lang="nl-NL" dirty="0"/>
          </a:p>
          <a:p>
            <a:r>
              <a:rPr lang="nl-NL" dirty="0"/>
              <a:t>Groep 2: Aardalkalimetalen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B319C7-27F3-4E05-8073-B41BEF89F76B}"/>
              </a:ext>
            </a:extLst>
          </p:cNvPr>
          <p:cNvSpPr/>
          <p:nvPr/>
        </p:nvSpPr>
        <p:spPr>
          <a:xfrm>
            <a:off x="1854200" y="1835683"/>
            <a:ext cx="12065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0F659A8-EFF4-45A4-A548-136AA814AD68}"/>
              </a:ext>
            </a:extLst>
          </p:cNvPr>
          <p:cNvSpPr txBox="1"/>
          <p:nvPr/>
        </p:nvSpPr>
        <p:spPr>
          <a:xfrm>
            <a:off x="6282052" y="5596563"/>
            <a:ext cx="2533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Groep 17: Halogenen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Groep 18: Edelgassen	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9E3F1A8-7A6A-40D4-99DA-DA771D353BE5}"/>
              </a:ext>
            </a:extLst>
          </p:cNvPr>
          <p:cNvSpPr txBox="1"/>
          <p:nvPr/>
        </p:nvSpPr>
        <p:spPr>
          <a:xfrm>
            <a:off x="6282052" y="5596563"/>
            <a:ext cx="253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Groep 17: Halogenen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3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04357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7" y="255639"/>
            <a:ext cx="5476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Metalen</a:t>
            </a:r>
          </a:p>
          <a:p>
            <a:endParaRPr lang="nl-NL" sz="3200" dirty="0"/>
          </a:p>
          <a:p>
            <a:endParaRPr lang="nl-NL" sz="3200" dirty="0"/>
          </a:p>
        </p:txBody>
      </p:sp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55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6" y="255639"/>
            <a:ext cx="75362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Metalen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Goud</a:t>
            </a:r>
            <a:r>
              <a:rPr lang="nl-NL" sz="3200" dirty="0">
                <a:solidFill>
                  <a:schemeClr val="bg1"/>
                </a:solidFill>
              </a:rPr>
              <a:t>:   niet corrosie gevoelig</a:t>
            </a:r>
          </a:p>
          <a:p>
            <a:r>
              <a:rPr lang="nl-NL" sz="3200" dirty="0">
                <a:solidFill>
                  <a:schemeClr val="bg1"/>
                </a:solidFill>
              </a:rPr>
              <a:t>             zwakke reductor              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77852" y="2712372"/>
            <a:ext cx="3261005" cy="3261005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47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6" y="255639"/>
            <a:ext cx="75362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Metalen: </a:t>
            </a:r>
            <a:r>
              <a:rPr lang="nl-NL" sz="3200" dirty="0">
                <a:solidFill>
                  <a:srgbClr val="FF0000"/>
                </a:solidFill>
              </a:rPr>
              <a:t>glimmen</a:t>
            </a:r>
          </a:p>
          <a:p>
            <a:r>
              <a:rPr lang="nl-NL" sz="3200" dirty="0"/>
              <a:t>			  </a:t>
            </a:r>
            <a:r>
              <a:rPr lang="nl-NL" sz="3200" dirty="0">
                <a:solidFill>
                  <a:schemeClr val="bg1"/>
                </a:solidFill>
              </a:rPr>
              <a:t>geleiden stroom en warmte</a:t>
            </a:r>
          </a:p>
          <a:p>
            <a:r>
              <a:rPr lang="nl-NL" sz="3200" dirty="0">
                <a:solidFill>
                  <a:schemeClr val="bg1"/>
                </a:solidFill>
              </a:rPr>
              <a:t>			  makkelijk vervormbaar</a:t>
            </a:r>
          </a:p>
          <a:p>
            <a:r>
              <a:rPr lang="nl-NL" sz="3200" dirty="0">
                <a:solidFill>
                  <a:schemeClr val="bg1"/>
                </a:solidFill>
              </a:rPr>
              <a:t>			  mengen goed als ze vloeibaar zijn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                                              Goud</a:t>
            </a:r>
            <a:r>
              <a:rPr lang="nl-NL" sz="3200" dirty="0">
                <a:solidFill>
                  <a:schemeClr val="bg1"/>
                </a:solidFill>
              </a:rPr>
              <a:t>:   niet corrosie gevoelig</a:t>
            </a:r>
          </a:p>
          <a:p>
            <a:r>
              <a:rPr lang="nl-NL" sz="3200" dirty="0">
                <a:solidFill>
                  <a:schemeClr val="bg1"/>
                </a:solidFill>
              </a:rPr>
              <a:t>             zwakke reductor              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77852" y="2712372"/>
            <a:ext cx="3261005" cy="3261005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2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6" y="255639"/>
            <a:ext cx="75362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Metalen: glimmen</a:t>
            </a:r>
          </a:p>
          <a:p>
            <a:r>
              <a:rPr lang="nl-NL" sz="3200" dirty="0"/>
              <a:t>			  </a:t>
            </a:r>
            <a:r>
              <a:rPr lang="nl-NL" sz="3200" dirty="0">
                <a:solidFill>
                  <a:srgbClr val="FF0000"/>
                </a:solidFill>
              </a:rPr>
              <a:t>geleiden stroom en warmte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                                              Goud</a:t>
            </a:r>
            <a:r>
              <a:rPr lang="nl-NL" sz="3200" dirty="0">
                <a:solidFill>
                  <a:schemeClr val="bg1"/>
                </a:solidFill>
              </a:rPr>
              <a:t>:   niet corrosie gevoelig</a:t>
            </a:r>
          </a:p>
          <a:p>
            <a:r>
              <a:rPr lang="nl-NL" sz="3200" dirty="0">
                <a:solidFill>
                  <a:schemeClr val="bg1"/>
                </a:solidFill>
              </a:rPr>
              <a:t>             zwakke reductor              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77852" y="2712372"/>
            <a:ext cx="3261005" cy="3261005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94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6" y="255639"/>
            <a:ext cx="75362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Metalen: glimmen</a:t>
            </a:r>
          </a:p>
          <a:p>
            <a:r>
              <a:rPr lang="nl-NL" sz="3200" dirty="0"/>
              <a:t>			  geleiden stroom en warmte</a:t>
            </a:r>
          </a:p>
          <a:p>
            <a:r>
              <a:rPr lang="nl-NL" sz="3200" dirty="0"/>
              <a:t>			  </a:t>
            </a:r>
            <a:r>
              <a:rPr lang="nl-NL" sz="3200" dirty="0">
                <a:solidFill>
                  <a:srgbClr val="FF0000"/>
                </a:solidFill>
              </a:rPr>
              <a:t>makkelijk vervormbaar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                                              Goud</a:t>
            </a:r>
            <a:r>
              <a:rPr lang="nl-NL" sz="3200" dirty="0">
                <a:solidFill>
                  <a:schemeClr val="bg1"/>
                </a:solidFill>
              </a:rPr>
              <a:t>:   niet corrosie gevoelig</a:t>
            </a:r>
          </a:p>
          <a:p>
            <a:r>
              <a:rPr lang="nl-NL" sz="3200" dirty="0">
                <a:solidFill>
                  <a:schemeClr val="bg1"/>
                </a:solidFill>
              </a:rPr>
              <a:t>             zwakke reductor              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77852" y="2712372"/>
            <a:ext cx="3261005" cy="3261005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4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6" y="255639"/>
            <a:ext cx="75362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Metalen: glimmen</a:t>
            </a:r>
          </a:p>
          <a:p>
            <a:r>
              <a:rPr lang="nl-NL" sz="3200" dirty="0"/>
              <a:t>			  geleiden stroom en warmte</a:t>
            </a:r>
          </a:p>
          <a:p>
            <a:r>
              <a:rPr lang="nl-NL" sz="3200" dirty="0"/>
              <a:t>			  makkelijk vervormbaar</a:t>
            </a:r>
          </a:p>
          <a:p>
            <a:r>
              <a:rPr lang="nl-NL" sz="3200" dirty="0"/>
              <a:t>			  </a:t>
            </a:r>
            <a:r>
              <a:rPr lang="nl-NL" sz="3200" dirty="0">
                <a:solidFill>
                  <a:srgbClr val="FF0000"/>
                </a:solidFill>
              </a:rPr>
              <a:t>mengen goed als ze vloeibaar zijn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                                              Goud</a:t>
            </a:r>
            <a:r>
              <a:rPr lang="nl-NL" sz="3200" dirty="0">
                <a:solidFill>
                  <a:schemeClr val="bg1"/>
                </a:solidFill>
              </a:rPr>
              <a:t>:   niet corrosie gevoelig</a:t>
            </a:r>
          </a:p>
          <a:p>
            <a:r>
              <a:rPr lang="nl-NL" sz="3200" dirty="0">
                <a:solidFill>
                  <a:schemeClr val="bg1"/>
                </a:solidFill>
              </a:rPr>
              <a:t>             zwakke reductor              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77852" y="2712372"/>
            <a:ext cx="3261005" cy="3261005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51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C133192-7A3C-40AD-AB3A-02C36EF42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08" y="1746012"/>
            <a:ext cx="993298" cy="9518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CC2F56-9A82-4300-A83A-43B4A15C90A4}"/>
              </a:ext>
            </a:extLst>
          </p:cNvPr>
          <p:cNvSpPr txBox="1"/>
          <p:nvPr/>
        </p:nvSpPr>
        <p:spPr>
          <a:xfrm>
            <a:off x="1104252" y="999924"/>
            <a:ext cx="2426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Watermolecuul</a:t>
            </a:r>
          </a:p>
        </p:txBody>
      </p:sp>
    </p:spTree>
    <p:extLst>
      <p:ext uri="{BB962C8B-B14F-4D97-AF65-F5344CB8AC3E}">
        <p14:creationId xmlns:p14="http://schemas.microsoft.com/office/powerpoint/2010/main" val="433902945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9864" r="21380" b="15955"/>
          <a:stretch/>
        </p:blipFill>
        <p:spPr>
          <a:xfrm>
            <a:off x="5437579" y="3490569"/>
            <a:ext cx="3521864" cy="3244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42722" y="103079"/>
            <a:ext cx="3261005" cy="326100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94967" y="255639"/>
            <a:ext cx="5476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/>
          <a:stretch/>
        </p:blipFill>
        <p:spPr>
          <a:xfrm>
            <a:off x="5620624" y="3569230"/>
            <a:ext cx="3112315" cy="310001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94967" y="255639"/>
            <a:ext cx="5325657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corrosie</a:t>
            </a:r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Goud</a:t>
            </a:r>
            <a:r>
              <a:rPr lang="nl-NL" sz="3200" dirty="0">
                <a:solidFill>
                  <a:schemeClr val="bg1"/>
                </a:solidFill>
              </a:rPr>
              <a:t>:   niet corrosie 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zwakke reductor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IJzer</a:t>
            </a:r>
            <a:r>
              <a:rPr lang="nl-NL" sz="3200" dirty="0">
                <a:solidFill>
                  <a:schemeClr val="bg1"/>
                </a:solidFill>
              </a:rPr>
              <a:t>:</a:t>
            </a:r>
            <a:r>
              <a:rPr lang="nl-NL" sz="3200" dirty="0"/>
              <a:t>    </a:t>
            </a:r>
            <a:r>
              <a:rPr lang="nl-NL" sz="3200" dirty="0">
                <a:solidFill>
                  <a:schemeClr val="bg1"/>
                </a:solidFill>
              </a:rPr>
              <a:t>corrosiegevoelig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sterkere reductor</a:t>
            </a:r>
          </a:p>
        </p:txBody>
      </p:sp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07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7" y="255639"/>
            <a:ext cx="5476568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Corrosie </a:t>
            </a:r>
            <a:r>
              <a:rPr lang="nl-NL" sz="3200" dirty="0">
                <a:solidFill>
                  <a:schemeClr val="bg1"/>
                </a:solidFill>
              </a:rPr>
              <a:t>aantasting door </a:t>
            </a:r>
          </a:p>
          <a:p>
            <a:r>
              <a:rPr lang="nl-NL" sz="3200" dirty="0">
                <a:solidFill>
                  <a:schemeClr val="bg1"/>
                </a:solidFill>
              </a:rPr>
              <a:t>		  water en zuurstof</a:t>
            </a:r>
          </a:p>
          <a:p>
            <a:endParaRPr lang="nl-NL" sz="3200" dirty="0"/>
          </a:p>
          <a:p>
            <a:r>
              <a:rPr lang="nl-NL" sz="3200" dirty="0"/>
              <a:t>Goud</a:t>
            </a:r>
            <a:r>
              <a:rPr lang="nl-NL" sz="3200" dirty="0">
                <a:solidFill>
                  <a:schemeClr val="bg1"/>
                </a:solidFill>
              </a:rPr>
              <a:t>:   niet corrosie 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zwakke reductor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IJzer</a:t>
            </a:r>
            <a:r>
              <a:rPr lang="nl-NL" sz="3200" dirty="0">
                <a:solidFill>
                  <a:schemeClr val="bg1"/>
                </a:solidFill>
              </a:rPr>
              <a:t>:    corrosiegevoelig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sterkere reductor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9864" r="21380" b="15955"/>
          <a:stretch/>
        </p:blipFill>
        <p:spPr>
          <a:xfrm>
            <a:off x="5437579" y="3490569"/>
            <a:ext cx="3521864" cy="3244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42722" y="103079"/>
            <a:ext cx="3261005" cy="326100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/>
          <a:stretch/>
        </p:blipFill>
        <p:spPr>
          <a:xfrm>
            <a:off x="5620624" y="3569230"/>
            <a:ext cx="3112315" cy="3100018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6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7" y="255639"/>
            <a:ext cx="5476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Corrosie: </a:t>
            </a:r>
            <a:r>
              <a:rPr lang="nl-NL" sz="3200" dirty="0">
                <a:solidFill>
                  <a:srgbClr val="FF0000"/>
                </a:solidFill>
              </a:rPr>
              <a:t>aantasting door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  water en zuurstof</a:t>
            </a:r>
          </a:p>
          <a:p>
            <a:endParaRPr lang="nl-NL" sz="3200" dirty="0"/>
          </a:p>
          <a:p>
            <a:r>
              <a:rPr lang="nl-NL" sz="3200" dirty="0"/>
              <a:t>Goud</a:t>
            </a:r>
            <a:r>
              <a:rPr lang="nl-NL" sz="3200" dirty="0">
                <a:solidFill>
                  <a:schemeClr val="bg1"/>
                </a:solidFill>
              </a:rPr>
              <a:t>:   niet corrosie 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zwakke reductor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IJzer</a:t>
            </a:r>
            <a:r>
              <a:rPr lang="nl-NL" sz="3200" dirty="0">
                <a:solidFill>
                  <a:schemeClr val="bg1"/>
                </a:solidFill>
              </a:rPr>
              <a:t>:    corrosiegevoelig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sterkere reductor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9864" r="21380" b="15955"/>
          <a:stretch/>
        </p:blipFill>
        <p:spPr>
          <a:xfrm>
            <a:off x="5437579" y="3490569"/>
            <a:ext cx="3521864" cy="3244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42722" y="103079"/>
            <a:ext cx="3261005" cy="326100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/>
          <a:stretch/>
        </p:blipFill>
        <p:spPr>
          <a:xfrm>
            <a:off x="5620624" y="3569230"/>
            <a:ext cx="3112315" cy="3100018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7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7" y="255639"/>
            <a:ext cx="5476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Corrosie: aantasting door </a:t>
            </a:r>
          </a:p>
          <a:p>
            <a:r>
              <a:rPr lang="nl-NL" sz="3200" dirty="0"/>
              <a:t>			  water en zuurstof</a:t>
            </a:r>
          </a:p>
          <a:p>
            <a:endParaRPr lang="nl-NL" sz="3200" dirty="0"/>
          </a:p>
          <a:p>
            <a:r>
              <a:rPr lang="nl-NL" sz="3200" dirty="0"/>
              <a:t>Goud:   </a:t>
            </a:r>
            <a:r>
              <a:rPr lang="nl-NL" sz="3200" dirty="0">
                <a:solidFill>
                  <a:srgbClr val="FF0000"/>
                </a:solidFill>
              </a:rPr>
              <a:t>niet corrosie 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zwakke reductor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IJzer:    </a:t>
            </a:r>
            <a:r>
              <a:rPr lang="nl-NL" sz="3200" dirty="0">
                <a:solidFill>
                  <a:srgbClr val="FF0000"/>
                </a:solidFill>
              </a:rPr>
              <a:t>corrosiegevoelig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sterkere reductor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9864" r="21380" b="15955"/>
          <a:stretch/>
        </p:blipFill>
        <p:spPr>
          <a:xfrm>
            <a:off x="5437579" y="3490569"/>
            <a:ext cx="3521864" cy="3244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42722" y="103079"/>
            <a:ext cx="3261005" cy="326100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/>
          <a:stretch/>
        </p:blipFill>
        <p:spPr>
          <a:xfrm>
            <a:off x="5620624" y="3569230"/>
            <a:ext cx="3112315" cy="3100018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00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7" y="255639"/>
            <a:ext cx="54765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Corrosie: aantasting door </a:t>
            </a:r>
          </a:p>
          <a:p>
            <a:r>
              <a:rPr lang="nl-NL" sz="3200" dirty="0"/>
              <a:t>			  water en zuurstof</a:t>
            </a:r>
          </a:p>
          <a:p>
            <a:endParaRPr lang="nl-NL" sz="3200" dirty="0"/>
          </a:p>
          <a:p>
            <a:r>
              <a:rPr lang="nl-NL" sz="3200" dirty="0"/>
              <a:t>Goud:   niet corrosie 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zwakke reductor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IJzer:    corrosiegevoelig</a:t>
            </a:r>
          </a:p>
          <a:p>
            <a:r>
              <a:rPr lang="nl-NL" sz="3200" dirty="0"/>
              <a:t>		   </a:t>
            </a:r>
            <a:r>
              <a:rPr lang="nl-NL" sz="3200" dirty="0">
                <a:solidFill>
                  <a:srgbClr val="FF0000"/>
                </a:solidFill>
              </a:rPr>
              <a:t>roesten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sterkere reductor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9864" r="21380" b="15955"/>
          <a:stretch/>
        </p:blipFill>
        <p:spPr>
          <a:xfrm>
            <a:off x="5437579" y="3490569"/>
            <a:ext cx="3521864" cy="3244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42722" y="103079"/>
            <a:ext cx="3261005" cy="3261005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21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7" y="255639"/>
            <a:ext cx="5476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Corrosie: aantasting door </a:t>
            </a:r>
          </a:p>
          <a:p>
            <a:r>
              <a:rPr lang="nl-NL" sz="3200" dirty="0"/>
              <a:t>			  water en zuurstof</a:t>
            </a:r>
          </a:p>
          <a:p>
            <a:endParaRPr lang="nl-NL" sz="3200" dirty="0"/>
          </a:p>
          <a:p>
            <a:r>
              <a:rPr lang="nl-NL" sz="3200" dirty="0"/>
              <a:t>Goud:   </a:t>
            </a:r>
            <a:r>
              <a:rPr lang="nl-NL" sz="3200" dirty="0">
                <a:solidFill>
                  <a:srgbClr val="FF0000"/>
                </a:solidFill>
              </a:rPr>
              <a:t>edelmetaal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zwakke reductor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IJzer:    </a:t>
            </a:r>
            <a:r>
              <a:rPr lang="nl-NL" sz="3200" dirty="0">
                <a:solidFill>
                  <a:srgbClr val="FF0000"/>
                </a:solidFill>
              </a:rPr>
              <a:t>onedel metaal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sterkere reductor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9864" r="21380" b="15955"/>
          <a:stretch/>
        </p:blipFill>
        <p:spPr>
          <a:xfrm>
            <a:off x="5437579" y="3490569"/>
            <a:ext cx="3521864" cy="3244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42722" y="103079"/>
            <a:ext cx="3261005" cy="326100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94967" y="255639"/>
            <a:ext cx="5476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</p:txBody>
      </p:sp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8B561D-DA7C-17BB-9CC5-AC69C5DA1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0" r="32018"/>
          <a:stretch/>
        </p:blipFill>
        <p:spPr>
          <a:xfrm>
            <a:off x="3071675" y="1104028"/>
            <a:ext cx="2867486" cy="542219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E2F3409-2CEC-4FC0-88F6-E8CF0C17A3B2}"/>
              </a:ext>
            </a:extLst>
          </p:cNvPr>
          <p:cNvSpPr txBox="1"/>
          <p:nvPr/>
        </p:nvSpPr>
        <p:spPr>
          <a:xfrm>
            <a:off x="241699" y="211251"/>
            <a:ext cx="9021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Natrium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         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8B561D-DA7C-17BB-9CC5-AC69C5DA1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0" r="32018"/>
          <a:stretch/>
        </p:blipFill>
        <p:spPr>
          <a:xfrm>
            <a:off x="3071675" y="1104028"/>
            <a:ext cx="2867486" cy="542219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E2F3409-2CEC-4FC0-88F6-E8CF0C17A3B2}"/>
              </a:ext>
            </a:extLst>
          </p:cNvPr>
          <p:cNvSpPr txBox="1"/>
          <p:nvPr/>
        </p:nvSpPr>
        <p:spPr>
          <a:xfrm>
            <a:off x="241699" y="211251"/>
            <a:ext cx="9021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Natrium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         Natrium moet   </a:t>
            </a:r>
            <a:r>
              <a:rPr lang="nl-NL" sz="3200" b="1" dirty="0"/>
              <a:t>onder olie</a:t>
            </a:r>
            <a:r>
              <a:rPr lang="nl-NL" sz="2000" dirty="0"/>
              <a:t> </a:t>
            </a:r>
            <a:r>
              <a:rPr lang="nl-NL" sz="3200" dirty="0"/>
              <a:t>  bewaard worden.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8B561D-DA7C-17BB-9CC5-AC69C5DA1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0" r="32018"/>
          <a:stretch/>
        </p:blipFill>
        <p:spPr>
          <a:xfrm>
            <a:off x="3071675" y="1104028"/>
            <a:ext cx="2867486" cy="542219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E2F3409-2CEC-4FC0-88F6-E8CF0C17A3B2}"/>
              </a:ext>
            </a:extLst>
          </p:cNvPr>
          <p:cNvSpPr txBox="1"/>
          <p:nvPr/>
        </p:nvSpPr>
        <p:spPr>
          <a:xfrm>
            <a:off x="241699" y="211251"/>
            <a:ext cx="9021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Natrium is een zeer onedel metaal.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         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3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Sodium metal and water">
            <a:hlinkClick r:id="" action="ppaction://media"/>
            <a:extLst>
              <a:ext uri="{FF2B5EF4-FFF2-40B4-BE49-F238E27FC236}">
                <a16:creationId xmlns:a16="http://schemas.microsoft.com/office/drawing/2014/main" id="{E46F1364-B8E6-EABC-74F9-0D25E86829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65825" y="519278"/>
            <a:ext cx="10299901" cy="58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43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1BA01DB3-854A-4667-855C-00DFAB24568D}"/>
              </a:ext>
            </a:extLst>
          </p:cNvPr>
          <p:cNvGrpSpPr/>
          <p:nvPr/>
        </p:nvGrpSpPr>
        <p:grpSpPr>
          <a:xfrm>
            <a:off x="-1510" y="0"/>
            <a:ext cx="9145509" cy="7048500"/>
            <a:chOff x="-1509" y="0"/>
            <a:chExt cx="4584072" cy="3657600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5D9370E2-4377-469D-BF11-B870365E787A}"/>
                </a:ext>
              </a:extLst>
            </p:cNvPr>
            <p:cNvGrpSpPr/>
            <p:nvPr/>
          </p:nvGrpSpPr>
          <p:grpSpPr>
            <a:xfrm>
              <a:off x="-1509" y="0"/>
              <a:ext cx="4573509" cy="914400"/>
              <a:chOff x="1509" y="0"/>
              <a:chExt cx="4573509" cy="914400"/>
            </a:xfrm>
            <a:solidFill>
              <a:srgbClr val="FF0000">
                <a:alpha val="85000"/>
              </a:srgbClr>
            </a:solidFill>
          </p:grpSpPr>
          <p:sp>
            <p:nvSpPr>
              <p:cNvPr id="4" name="Ovaal 3">
                <a:extLst>
                  <a:ext uri="{FF2B5EF4-FFF2-40B4-BE49-F238E27FC236}">
                    <a16:creationId xmlns:a16="http://schemas.microsoft.com/office/drawing/2014/main" id="{C131643F-E985-4F70-B610-912057700F81}"/>
                  </a:ext>
                </a:extLst>
              </p:cNvPr>
              <p:cNvSpPr/>
              <p:nvPr/>
            </p:nvSpPr>
            <p:spPr>
              <a:xfrm>
                <a:off x="2743200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Ovaal 5">
                <a:extLst>
                  <a:ext uri="{FF2B5EF4-FFF2-40B4-BE49-F238E27FC236}">
                    <a16:creationId xmlns:a16="http://schemas.microsoft.com/office/drawing/2014/main" id="{CC97BF4D-A501-40B0-8762-F42D7AC2D338}"/>
                  </a:ext>
                </a:extLst>
              </p:cNvPr>
              <p:cNvSpPr/>
              <p:nvPr/>
            </p:nvSpPr>
            <p:spPr>
              <a:xfrm>
                <a:off x="3660618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7" name="Ovaal 6">
                <a:extLst>
                  <a:ext uri="{FF2B5EF4-FFF2-40B4-BE49-F238E27FC236}">
                    <a16:creationId xmlns:a16="http://schemas.microsoft.com/office/drawing/2014/main" id="{796A7B4C-6BBA-43D2-867C-217A728FA157}"/>
                  </a:ext>
                </a:extLst>
              </p:cNvPr>
              <p:cNvSpPr/>
              <p:nvPr/>
            </p:nvSpPr>
            <p:spPr>
              <a:xfrm>
                <a:off x="15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8" name="Ovaal 7">
                <a:extLst>
                  <a:ext uri="{FF2B5EF4-FFF2-40B4-BE49-F238E27FC236}">
                    <a16:creationId xmlns:a16="http://schemas.microsoft.com/office/drawing/2014/main" id="{39651381-2A17-4A5B-9379-0C361EED2963}"/>
                  </a:ext>
                </a:extLst>
              </p:cNvPr>
              <p:cNvSpPr/>
              <p:nvPr/>
            </p:nvSpPr>
            <p:spPr>
              <a:xfrm>
                <a:off x="9159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1ABD067F-3811-4258-84A8-DD257C0BE107}"/>
                  </a:ext>
                </a:extLst>
              </p:cNvPr>
              <p:cNvSpPr/>
              <p:nvPr/>
            </p:nvSpPr>
            <p:spPr>
              <a:xfrm>
                <a:off x="18303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1BD5D9F5-C37F-4694-8911-EAC5948B7806}"/>
                </a:ext>
              </a:extLst>
            </p:cNvPr>
            <p:cNvGrpSpPr/>
            <p:nvPr/>
          </p:nvGrpSpPr>
          <p:grpSpPr>
            <a:xfrm>
              <a:off x="6036" y="914400"/>
              <a:ext cx="4573509" cy="914400"/>
              <a:chOff x="1509" y="0"/>
              <a:chExt cx="4573509" cy="914400"/>
            </a:xfrm>
            <a:solidFill>
              <a:srgbClr val="FF0000">
                <a:alpha val="85000"/>
              </a:srgbClr>
            </a:solidFill>
          </p:grpSpPr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D9EF0733-40A5-4FEA-AE5C-871832F5CC0D}"/>
                  </a:ext>
                </a:extLst>
              </p:cNvPr>
              <p:cNvSpPr/>
              <p:nvPr/>
            </p:nvSpPr>
            <p:spPr>
              <a:xfrm>
                <a:off x="2743200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7" name="Ovaal 26">
                <a:extLst>
                  <a:ext uri="{FF2B5EF4-FFF2-40B4-BE49-F238E27FC236}">
                    <a16:creationId xmlns:a16="http://schemas.microsoft.com/office/drawing/2014/main" id="{AF1FB33D-6355-45F2-A124-132B50AE3B71}"/>
                  </a:ext>
                </a:extLst>
              </p:cNvPr>
              <p:cNvSpPr/>
              <p:nvPr/>
            </p:nvSpPr>
            <p:spPr>
              <a:xfrm>
                <a:off x="3660618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8" name="Ovaal 27">
                <a:extLst>
                  <a:ext uri="{FF2B5EF4-FFF2-40B4-BE49-F238E27FC236}">
                    <a16:creationId xmlns:a16="http://schemas.microsoft.com/office/drawing/2014/main" id="{2F1E0FA7-3BB7-4353-A645-FED8EB7ABA8E}"/>
                  </a:ext>
                </a:extLst>
              </p:cNvPr>
              <p:cNvSpPr/>
              <p:nvPr/>
            </p:nvSpPr>
            <p:spPr>
              <a:xfrm>
                <a:off x="15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CD52F247-183D-4D1D-A736-C303BBDABADE}"/>
                  </a:ext>
                </a:extLst>
              </p:cNvPr>
              <p:cNvSpPr/>
              <p:nvPr/>
            </p:nvSpPr>
            <p:spPr>
              <a:xfrm>
                <a:off x="9159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0E1ED149-4884-42DC-92AB-208D2235A045}"/>
                  </a:ext>
                </a:extLst>
              </p:cNvPr>
              <p:cNvSpPr/>
              <p:nvPr/>
            </p:nvSpPr>
            <p:spPr>
              <a:xfrm>
                <a:off x="18303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29E5C114-660C-43AE-AD98-3B7AFEF20728}"/>
                </a:ext>
              </a:extLst>
            </p:cNvPr>
            <p:cNvGrpSpPr/>
            <p:nvPr/>
          </p:nvGrpSpPr>
          <p:grpSpPr>
            <a:xfrm>
              <a:off x="9054" y="1828800"/>
              <a:ext cx="4573509" cy="914400"/>
              <a:chOff x="1509" y="0"/>
              <a:chExt cx="4573509" cy="914400"/>
            </a:xfrm>
            <a:solidFill>
              <a:srgbClr val="FF0000">
                <a:alpha val="85000"/>
              </a:srgbClr>
            </a:solidFill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B21C2029-9808-4FD5-B41D-415BB807F41B}"/>
                  </a:ext>
                </a:extLst>
              </p:cNvPr>
              <p:cNvSpPr/>
              <p:nvPr/>
            </p:nvSpPr>
            <p:spPr>
              <a:xfrm>
                <a:off x="2743200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0" name="Ovaal 39">
                <a:extLst>
                  <a:ext uri="{FF2B5EF4-FFF2-40B4-BE49-F238E27FC236}">
                    <a16:creationId xmlns:a16="http://schemas.microsoft.com/office/drawing/2014/main" id="{35933CC6-AF4D-464E-BA2B-03FC1E1B419E}"/>
                  </a:ext>
                </a:extLst>
              </p:cNvPr>
              <p:cNvSpPr/>
              <p:nvPr/>
            </p:nvSpPr>
            <p:spPr>
              <a:xfrm>
                <a:off x="3660618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1" name="Ovaal 40">
                <a:extLst>
                  <a:ext uri="{FF2B5EF4-FFF2-40B4-BE49-F238E27FC236}">
                    <a16:creationId xmlns:a16="http://schemas.microsoft.com/office/drawing/2014/main" id="{C179AE64-1CD6-4892-8016-D3E59D1555F6}"/>
                  </a:ext>
                </a:extLst>
              </p:cNvPr>
              <p:cNvSpPr/>
              <p:nvPr/>
            </p:nvSpPr>
            <p:spPr>
              <a:xfrm>
                <a:off x="15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AFA03B10-5303-4F89-8E90-7A7EB8C11747}"/>
                  </a:ext>
                </a:extLst>
              </p:cNvPr>
              <p:cNvSpPr/>
              <p:nvPr/>
            </p:nvSpPr>
            <p:spPr>
              <a:xfrm>
                <a:off x="9159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3" name="Ovaal 42">
                <a:extLst>
                  <a:ext uri="{FF2B5EF4-FFF2-40B4-BE49-F238E27FC236}">
                    <a16:creationId xmlns:a16="http://schemas.microsoft.com/office/drawing/2014/main" id="{8AFFB561-E39C-4F7A-98F7-1D5CA8D60A5B}"/>
                  </a:ext>
                </a:extLst>
              </p:cNvPr>
              <p:cNvSpPr/>
              <p:nvPr/>
            </p:nvSpPr>
            <p:spPr>
              <a:xfrm>
                <a:off x="18303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7DD74D19-A2A3-4F2C-9A10-B8905892A03D}"/>
                </a:ext>
              </a:extLst>
            </p:cNvPr>
            <p:cNvGrpSpPr/>
            <p:nvPr/>
          </p:nvGrpSpPr>
          <p:grpSpPr>
            <a:xfrm>
              <a:off x="9054" y="2743200"/>
              <a:ext cx="4573509" cy="914400"/>
              <a:chOff x="1509" y="0"/>
              <a:chExt cx="4573509" cy="914400"/>
            </a:xfrm>
            <a:solidFill>
              <a:srgbClr val="FF0000">
                <a:alpha val="85000"/>
              </a:srgbClr>
            </a:solidFill>
          </p:grpSpPr>
          <p:sp>
            <p:nvSpPr>
              <p:cNvPr id="52" name="Ovaal 51">
                <a:extLst>
                  <a:ext uri="{FF2B5EF4-FFF2-40B4-BE49-F238E27FC236}">
                    <a16:creationId xmlns:a16="http://schemas.microsoft.com/office/drawing/2014/main" id="{9A175B44-C4B5-430E-B9E1-CD34B0A74C48}"/>
                  </a:ext>
                </a:extLst>
              </p:cNvPr>
              <p:cNvSpPr/>
              <p:nvPr/>
            </p:nvSpPr>
            <p:spPr>
              <a:xfrm>
                <a:off x="2743200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53" name="Ovaal 52">
                <a:extLst>
                  <a:ext uri="{FF2B5EF4-FFF2-40B4-BE49-F238E27FC236}">
                    <a16:creationId xmlns:a16="http://schemas.microsoft.com/office/drawing/2014/main" id="{C001C807-CA51-47E2-B357-445C124CAD03}"/>
                  </a:ext>
                </a:extLst>
              </p:cNvPr>
              <p:cNvSpPr/>
              <p:nvPr/>
            </p:nvSpPr>
            <p:spPr>
              <a:xfrm>
                <a:off x="3660618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54" name="Ovaal 53">
                <a:extLst>
                  <a:ext uri="{FF2B5EF4-FFF2-40B4-BE49-F238E27FC236}">
                    <a16:creationId xmlns:a16="http://schemas.microsoft.com/office/drawing/2014/main" id="{0F24E0A8-07D7-49AC-B366-CA1D17209992}"/>
                  </a:ext>
                </a:extLst>
              </p:cNvPr>
              <p:cNvSpPr/>
              <p:nvPr/>
            </p:nvSpPr>
            <p:spPr>
              <a:xfrm>
                <a:off x="15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55" name="Ovaal 54">
                <a:extLst>
                  <a:ext uri="{FF2B5EF4-FFF2-40B4-BE49-F238E27FC236}">
                    <a16:creationId xmlns:a16="http://schemas.microsoft.com/office/drawing/2014/main" id="{A0BFECE1-EB6C-4868-8F9A-2FDE27A6E9EC}"/>
                  </a:ext>
                </a:extLst>
              </p:cNvPr>
              <p:cNvSpPr/>
              <p:nvPr/>
            </p:nvSpPr>
            <p:spPr>
              <a:xfrm>
                <a:off x="9159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56" name="Ovaal 55">
                <a:extLst>
                  <a:ext uri="{FF2B5EF4-FFF2-40B4-BE49-F238E27FC236}">
                    <a16:creationId xmlns:a16="http://schemas.microsoft.com/office/drawing/2014/main" id="{6132F973-649B-41F9-9172-5402B1636441}"/>
                  </a:ext>
                </a:extLst>
              </p:cNvPr>
              <p:cNvSpPr/>
              <p:nvPr/>
            </p:nvSpPr>
            <p:spPr>
              <a:xfrm>
                <a:off x="18303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</p:grpSp>
      <p:sp>
        <p:nvSpPr>
          <p:cNvPr id="31" name="Tekstvak 30">
            <a:extLst>
              <a:ext uri="{FF2B5EF4-FFF2-40B4-BE49-F238E27FC236}">
                <a16:creationId xmlns:a16="http://schemas.microsoft.com/office/drawing/2014/main" id="{C583B432-092F-4B47-AEAB-9D4689F0BF50}"/>
              </a:ext>
            </a:extLst>
          </p:cNvPr>
          <p:cNvSpPr txBox="1"/>
          <p:nvPr/>
        </p:nvSpPr>
        <p:spPr>
          <a:xfrm>
            <a:off x="5068525" y="557897"/>
            <a:ext cx="480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Alcoholmoleculen</a:t>
            </a:r>
          </a:p>
        </p:txBody>
      </p:sp>
    </p:spTree>
    <p:extLst>
      <p:ext uri="{BB962C8B-B14F-4D97-AF65-F5344CB8AC3E}">
        <p14:creationId xmlns:p14="http://schemas.microsoft.com/office/powerpoint/2010/main" val="895560239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id="{9BD1A9D6-AE67-4FEF-868F-D830F487A151}"/>
              </a:ext>
            </a:extLst>
          </p:cNvPr>
          <p:cNvGrpSpPr/>
          <p:nvPr/>
        </p:nvGrpSpPr>
        <p:grpSpPr>
          <a:xfrm>
            <a:off x="-483526" y="-4395"/>
            <a:ext cx="10300785" cy="3657203"/>
            <a:chOff x="-483526" y="-4395"/>
            <a:chExt cx="10300785" cy="3657203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8C6425BE-9C40-4280-B672-D60B2E389474}"/>
                </a:ext>
              </a:extLst>
            </p:cNvPr>
            <p:cNvGrpSpPr/>
            <p:nvPr/>
          </p:nvGrpSpPr>
          <p:grpSpPr>
            <a:xfrm>
              <a:off x="-483526" y="-4395"/>
              <a:ext cx="10300785" cy="1836796"/>
              <a:chOff x="-483526" y="-4395"/>
              <a:chExt cx="10300785" cy="1836796"/>
            </a:xfrm>
          </p:grpSpPr>
          <p:grpSp>
            <p:nvGrpSpPr>
              <p:cNvPr id="3" name="Groep 2">
                <a:extLst>
                  <a:ext uri="{FF2B5EF4-FFF2-40B4-BE49-F238E27FC236}">
                    <a16:creationId xmlns:a16="http://schemas.microsoft.com/office/drawing/2014/main" id="{887523AF-0D12-4ED3-B368-1F3BDBFBAD97}"/>
                  </a:ext>
                </a:extLst>
              </p:cNvPr>
              <p:cNvGrpSpPr/>
              <p:nvPr/>
            </p:nvGrpSpPr>
            <p:grpSpPr>
              <a:xfrm>
                <a:off x="0" y="-4395"/>
                <a:ext cx="9817259" cy="922396"/>
                <a:chOff x="0" y="-4395"/>
                <a:chExt cx="9817259" cy="922396"/>
              </a:xfrm>
            </p:grpSpPr>
            <p:sp>
              <p:nvSpPr>
                <p:cNvPr id="2" name="Ovaal 1">
                  <a:extLst>
                    <a:ext uri="{FF2B5EF4-FFF2-40B4-BE49-F238E27FC236}">
                      <a16:creationId xmlns:a16="http://schemas.microsoft.com/office/drawing/2014/main" id="{5AD2A46F-BB39-46D7-AB82-E88B71436980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2" name="Ovaal 11">
                  <a:extLst>
                    <a:ext uri="{FF2B5EF4-FFF2-40B4-BE49-F238E27FC236}">
                      <a16:creationId xmlns:a16="http://schemas.microsoft.com/office/drawing/2014/main" id="{E998B0B1-B27B-4CF2-92E8-2401F57C70CF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3" name="Ovaal 12">
                  <a:extLst>
                    <a:ext uri="{FF2B5EF4-FFF2-40B4-BE49-F238E27FC236}">
                      <a16:creationId xmlns:a16="http://schemas.microsoft.com/office/drawing/2014/main" id="{CA47D3BD-0EC0-4D37-9E61-45A0C248580B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4" name="Ovaal 13">
                  <a:extLst>
                    <a:ext uri="{FF2B5EF4-FFF2-40B4-BE49-F238E27FC236}">
                      <a16:creationId xmlns:a16="http://schemas.microsoft.com/office/drawing/2014/main" id="{E9B3192D-E210-4872-B18D-A12DDF680A38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5" name="Ovaal 14">
                  <a:extLst>
                    <a:ext uri="{FF2B5EF4-FFF2-40B4-BE49-F238E27FC236}">
                      <a16:creationId xmlns:a16="http://schemas.microsoft.com/office/drawing/2014/main" id="{0AE4DE63-573A-4879-820F-3D159649DACE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7" name="Ovaal 16">
                  <a:extLst>
                    <a:ext uri="{FF2B5EF4-FFF2-40B4-BE49-F238E27FC236}">
                      <a16:creationId xmlns:a16="http://schemas.microsoft.com/office/drawing/2014/main" id="{221CDDD2-2B03-46EB-9275-77C5F2848A61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21" name="Ovaal 20">
                  <a:extLst>
                    <a:ext uri="{FF2B5EF4-FFF2-40B4-BE49-F238E27FC236}">
                      <a16:creationId xmlns:a16="http://schemas.microsoft.com/office/drawing/2014/main" id="{62CEBFAF-87B9-4761-B16B-A8D95DD72C78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33" name="Ovaal 32">
                  <a:extLst>
                    <a:ext uri="{FF2B5EF4-FFF2-40B4-BE49-F238E27FC236}">
                      <a16:creationId xmlns:a16="http://schemas.microsoft.com/office/drawing/2014/main" id="{F162E18E-CAEA-4FB8-A152-BDEDC2A6EF3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34" name="Ovaal 33">
                  <a:extLst>
                    <a:ext uri="{FF2B5EF4-FFF2-40B4-BE49-F238E27FC236}">
                      <a16:creationId xmlns:a16="http://schemas.microsoft.com/office/drawing/2014/main" id="{D35C25DF-18E3-4858-91AB-4B5C02535F0E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37" name="Ovaal 36">
                  <a:extLst>
                    <a:ext uri="{FF2B5EF4-FFF2-40B4-BE49-F238E27FC236}">
                      <a16:creationId xmlns:a16="http://schemas.microsoft.com/office/drawing/2014/main" id="{C51522C7-031C-45D9-8295-8AF8F66576B3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30C009D-9809-4619-97DA-AFD09FCC81F5}"/>
                  </a:ext>
                </a:extLst>
              </p:cNvPr>
              <p:cNvGrpSpPr/>
              <p:nvPr/>
            </p:nvGrpSpPr>
            <p:grpSpPr>
              <a:xfrm>
                <a:off x="-483526" y="910005"/>
                <a:ext cx="9817259" cy="922396"/>
                <a:chOff x="0" y="-4395"/>
                <a:chExt cx="9817259" cy="922396"/>
              </a:xfrm>
            </p:grpSpPr>
            <p:sp>
              <p:nvSpPr>
                <p:cNvPr id="60" name="Ovaal 59">
                  <a:extLst>
                    <a:ext uri="{FF2B5EF4-FFF2-40B4-BE49-F238E27FC236}">
                      <a16:creationId xmlns:a16="http://schemas.microsoft.com/office/drawing/2014/main" id="{67C55FB2-B697-4820-B48B-7955F00EED11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E21CFF3B-B758-49FA-8C6B-D4F004650D16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69" name="Ovaal 68">
                  <a:extLst>
                    <a:ext uri="{FF2B5EF4-FFF2-40B4-BE49-F238E27FC236}">
                      <a16:creationId xmlns:a16="http://schemas.microsoft.com/office/drawing/2014/main" id="{AA4E7882-3B00-4DFD-BD66-71AD9F3475AC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1" name="Ovaal 70">
                  <a:extLst>
                    <a:ext uri="{FF2B5EF4-FFF2-40B4-BE49-F238E27FC236}">
                      <a16:creationId xmlns:a16="http://schemas.microsoft.com/office/drawing/2014/main" id="{89047418-D9E3-4EE5-B2BE-1C5FBB8FB649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2" name="Ovaal 71">
                  <a:extLst>
                    <a:ext uri="{FF2B5EF4-FFF2-40B4-BE49-F238E27FC236}">
                      <a16:creationId xmlns:a16="http://schemas.microsoft.com/office/drawing/2014/main" id="{7BC59DF7-0573-4A0A-BF56-CC5FE39F97CD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3" name="Ovaal 72">
                  <a:extLst>
                    <a:ext uri="{FF2B5EF4-FFF2-40B4-BE49-F238E27FC236}">
                      <a16:creationId xmlns:a16="http://schemas.microsoft.com/office/drawing/2014/main" id="{281198FB-B56C-4D16-B57C-7BC822FFBCF1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4" name="Ovaal 73">
                  <a:extLst>
                    <a:ext uri="{FF2B5EF4-FFF2-40B4-BE49-F238E27FC236}">
                      <a16:creationId xmlns:a16="http://schemas.microsoft.com/office/drawing/2014/main" id="{6136D682-9FB5-46D3-BBF0-3FEC84348CDA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5" name="Ovaal 74">
                  <a:extLst>
                    <a:ext uri="{FF2B5EF4-FFF2-40B4-BE49-F238E27FC236}">
                      <a16:creationId xmlns:a16="http://schemas.microsoft.com/office/drawing/2014/main" id="{E48AC43F-C9BB-4A6C-A85F-443DD357E55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6" name="Ovaal 75">
                  <a:extLst>
                    <a:ext uri="{FF2B5EF4-FFF2-40B4-BE49-F238E27FC236}">
                      <a16:creationId xmlns:a16="http://schemas.microsoft.com/office/drawing/2014/main" id="{3CC0F96F-E601-4D81-B8E9-C09C1C9376AA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7" name="Ovaal 76">
                  <a:extLst>
                    <a:ext uri="{FF2B5EF4-FFF2-40B4-BE49-F238E27FC236}">
                      <a16:creationId xmlns:a16="http://schemas.microsoft.com/office/drawing/2014/main" id="{69169A80-C105-4AF0-9328-3F9ED223F721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</p:grp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8B64181A-3CA6-4319-8F4C-6E56BD65D543}"/>
                </a:ext>
              </a:extLst>
            </p:cNvPr>
            <p:cNvGrpSpPr/>
            <p:nvPr/>
          </p:nvGrpSpPr>
          <p:grpSpPr>
            <a:xfrm>
              <a:off x="-483526" y="1816012"/>
              <a:ext cx="10300785" cy="1836796"/>
              <a:chOff x="-483526" y="-4395"/>
              <a:chExt cx="10300785" cy="1836796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58012DF4-ECA3-4A11-A4E9-193A8C4B84A4}"/>
                  </a:ext>
                </a:extLst>
              </p:cNvPr>
              <p:cNvGrpSpPr/>
              <p:nvPr/>
            </p:nvGrpSpPr>
            <p:grpSpPr>
              <a:xfrm>
                <a:off x="0" y="-4395"/>
                <a:ext cx="9817259" cy="922396"/>
                <a:chOff x="0" y="-4395"/>
                <a:chExt cx="9817259" cy="922396"/>
              </a:xfrm>
            </p:grpSpPr>
            <p:sp>
              <p:nvSpPr>
                <p:cNvPr id="91" name="Ovaal 90">
                  <a:extLst>
                    <a:ext uri="{FF2B5EF4-FFF2-40B4-BE49-F238E27FC236}">
                      <a16:creationId xmlns:a16="http://schemas.microsoft.com/office/drawing/2014/main" id="{54C3B00B-48E7-4451-95C3-EF5736D0FB60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2" name="Ovaal 91">
                  <a:extLst>
                    <a:ext uri="{FF2B5EF4-FFF2-40B4-BE49-F238E27FC236}">
                      <a16:creationId xmlns:a16="http://schemas.microsoft.com/office/drawing/2014/main" id="{1F1D2096-0F69-4735-8BD0-E9093A0EEF7F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2502259F-9DC3-4D17-89D9-3845148C2927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4" name="Ovaal 93">
                  <a:extLst>
                    <a:ext uri="{FF2B5EF4-FFF2-40B4-BE49-F238E27FC236}">
                      <a16:creationId xmlns:a16="http://schemas.microsoft.com/office/drawing/2014/main" id="{317380E4-5BC4-44E5-8586-F8715B7512E5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5" name="Ovaal 94">
                  <a:extLst>
                    <a:ext uri="{FF2B5EF4-FFF2-40B4-BE49-F238E27FC236}">
                      <a16:creationId xmlns:a16="http://schemas.microsoft.com/office/drawing/2014/main" id="{0F7583B3-6377-459D-AF39-2F0C652967F4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6" name="Ovaal 95">
                  <a:extLst>
                    <a:ext uri="{FF2B5EF4-FFF2-40B4-BE49-F238E27FC236}">
                      <a16:creationId xmlns:a16="http://schemas.microsoft.com/office/drawing/2014/main" id="{66DD76FB-3446-4F94-9FF3-B1A7D6CBDAC0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7" name="Ovaal 96">
                  <a:extLst>
                    <a:ext uri="{FF2B5EF4-FFF2-40B4-BE49-F238E27FC236}">
                      <a16:creationId xmlns:a16="http://schemas.microsoft.com/office/drawing/2014/main" id="{7924F653-7B72-4DDE-B7A3-428C8C449620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8" name="Ovaal 97">
                  <a:extLst>
                    <a:ext uri="{FF2B5EF4-FFF2-40B4-BE49-F238E27FC236}">
                      <a16:creationId xmlns:a16="http://schemas.microsoft.com/office/drawing/2014/main" id="{B82D53D7-22A7-4DD9-9147-729428FEC05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9" name="Ovaal 98">
                  <a:extLst>
                    <a:ext uri="{FF2B5EF4-FFF2-40B4-BE49-F238E27FC236}">
                      <a16:creationId xmlns:a16="http://schemas.microsoft.com/office/drawing/2014/main" id="{ADC552BB-B190-44BF-9740-4CEF22C3ED21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00" name="Ovaal 99">
                  <a:extLst>
                    <a:ext uri="{FF2B5EF4-FFF2-40B4-BE49-F238E27FC236}">
                      <a16:creationId xmlns:a16="http://schemas.microsoft.com/office/drawing/2014/main" id="{5BAD9C87-947A-4C30-9082-255D68AE47DD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  <p:grpSp>
            <p:nvGrpSpPr>
              <p:cNvPr id="80" name="Groep 79">
                <a:extLst>
                  <a:ext uri="{FF2B5EF4-FFF2-40B4-BE49-F238E27FC236}">
                    <a16:creationId xmlns:a16="http://schemas.microsoft.com/office/drawing/2014/main" id="{0B4EF344-328F-49B4-B928-D748091D5228}"/>
                  </a:ext>
                </a:extLst>
              </p:cNvPr>
              <p:cNvGrpSpPr/>
              <p:nvPr/>
            </p:nvGrpSpPr>
            <p:grpSpPr>
              <a:xfrm>
                <a:off x="-483526" y="910005"/>
                <a:ext cx="9817259" cy="922396"/>
                <a:chOff x="0" y="-4395"/>
                <a:chExt cx="9817259" cy="922396"/>
              </a:xfrm>
            </p:grpSpPr>
            <p:sp>
              <p:nvSpPr>
                <p:cNvPr id="81" name="Ovaal 80">
                  <a:extLst>
                    <a:ext uri="{FF2B5EF4-FFF2-40B4-BE49-F238E27FC236}">
                      <a16:creationId xmlns:a16="http://schemas.microsoft.com/office/drawing/2014/main" id="{66BFAC50-7E86-44F5-8A34-9B24AA7788A0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2" name="Ovaal 81">
                  <a:extLst>
                    <a:ext uri="{FF2B5EF4-FFF2-40B4-BE49-F238E27FC236}">
                      <a16:creationId xmlns:a16="http://schemas.microsoft.com/office/drawing/2014/main" id="{2CB7743A-361D-44A9-AFB5-C97DFE0FCC4D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3" name="Ovaal 82">
                  <a:extLst>
                    <a:ext uri="{FF2B5EF4-FFF2-40B4-BE49-F238E27FC236}">
                      <a16:creationId xmlns:a16="http://schemas.microsoft.com/office/drawing/2014/main" id="{3ACB47CA-B083-4A65-B1C7-6C2F6D0670A4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4" name="Ovaal 83">
                  <a:extLst>
                    <a:ext uri="{FF2B5EF4-FFF2-40B4-BE49-F238E27FC236}">
                      <a16:creationId xmlns:a16="http://schemas.microsoft.com/office/drawing/2014/main" id="{FFC1AF5C-B65D-4CCA-BCAB-7A04FA3A5B57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5" name="Ovaal 84">
                  <a:extLst>
                    <a:ext uri="{FF2B5EF4-FFF2-40B4-BE49-F238E27FC236}">
                      <a16:creationId xmlns:a16="http://schemas.microsoft.com/office/drawing/2014/main" id="{F2126BEF-075C-41F0-A8C6-11B5CCE852FF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6" name="Ovaal 85">
                  <a:extLst>
                    <a:ext uri="{FF2B5EF4-FFF2-40B4-BE49-F238E27FC236}">
                      <a16:creationId xmlns:a16="http://schemas.microsoft.com/office/drawing/2014/main" id="{B7B521D0-58DD-4D48-BE74-4792D06917C5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7" name="Ovaal 86">
                  <a:extLst>
                    <a:ext uri="{FF2B5EF4-FFF2-40B4-BE49-F238E27FC236}">
                      <a16:creationId xmlns:a16="http://schemas.microsoft.com/office/drawing/2014/main" id="{2C0DFA2D-9791-4151-9206-48F9F1487E5E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8" name="Ovaal 87">
                  <a:extLst>
                    <a:ext uri="{FF2B5EF4-FFF2-40B4-BE49-F238E27FC236}">
                      <a16:creationId xmlns:a16="http://schemas.microsoft.com/office/drawing/2014/main" id="{0FDA5890-D8FC-443B-8392-C35236788AD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9" name="Ovaal 88">
                  <a:extLst>
                    <a:ext uri="{FF2B5EF4-FFF2-40B4-BE49-F238E27FC236}">
                      <a16:creationId xmlns:a16="http://schemas.microsoft.com/office/drawing/2014/main" id="{19FB30E7-18D5-4E13-B348-5C8AB1F3DEAF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0" name="Ovaal 89">
                  <a:extLst>
                    <a:ext uri="{FF2B5EF4-FFF2-40B4-BE49-F238E27FC236}">
                      <a16:creationId xmlns:a16="http://schemas.microsoft.com/office/drawing/2014/main" id="{E04C4D2F-394C-494B-BBC3-F6EFA4521AB2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</p:grpSp>
      </p:grpSp>
      <p:sp>
        <p:nvSpPr>
          <p:cNvPr id="6" name="Rechthoek 5">
            <a:extLst>
              <a:ext uri="{FF2B5EF4-FFF2-40B4-BE49-F238E27FC236}">
                <a16:creationId xmlns:a16="http://schemas.microsoft.com/office/drawing/2014/main" id="{BC4EE379-BFAB-4C01-A05F-58A8585FADD3}"/>
              </a:ext>
            </a:extLst>
          </p:cNvPr>
          <p:cNvSpPr/>
          <p:nvPr/>
        </p:nvSpPr>
        <p:spPr>
          <a:xfrm>
            <a:off x="1723828" y="859509"/>
            <a:ext cx="414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zuiver metaal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F09A5A43-CEA1-420C-BC01-72ECB49B85D5}"/>
              </a:ext>
            </a:extLst>
          </p:cNvPr>
          <p:cNvGrpSpPr/>
          <p:nvPr/>
        </p:nvGrpSpPr>
        <p:grpSpPr>
          <a:xfrm>
            <a:off x="-10373329" y="3620084"/>
            <a:ext cx="20190588" cy="3697923"/>
            <a:chOff x="-10373329" y="3620084"/>
            <a:chExt cx="20190588" cy="3697923"/>
          </a:xfrm>
        </p:grpSpPr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E87C5C32-6B1A-44FB-8743-36E796673386}"/>
                </a:ext>
              </a:extLst>
            </p:cNvPr>
            <p:cNvGrpSpPr/>
            <p:nvPr/>
          </p:nvGrpSpPr>
          <p:grpSpPr>
            <a:xfrm>
              <a:off x="-483526" y="3660804"/>
              <a:ext cx="10300785" cy="3657203"/>
              <a:chOff x="-483526" y="-4395"/>
              <a:chExt cx="10300785" cy="3657203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9EE8BCD-8310-41CA-8762-8C7759F3E370}"/>
                  </a:ext>
                </a:extLst>
              </p:cNvPr>
              <p:cNvGrpSpPr/>
              <p:nvPr/>
            </p:nvGrpSpPr>
            <p:grpSpPr>
              <a:xfrm>
                <a:off x="-483526" y="-4395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4F257519-3A3C-46B0-B6DC-C3CA47F431B2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38" name="Ovaal 137">
                    <a:extLst>
                      <a:ext uri="{FF2B5EF4-FFF2-40B4-BE49-F238E27FC236}">
                        <a16:creationId xmlns:a16="http://schemas.microsoft.com/office/drawing/2014/main" id="{2D6437AF-B906-41E6-83A7-A47FC63DC919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9" name="Ovaal 138">
                    <a:extLst>
                      <a:ext uri="{FF2B5EF4-FFF2-40B4-BE49-F238E27FC236}">
                        <a16:creationId xmlns:a16="http://schemas.microsoft.com/office/drawing/2014/main" id="{919E0DCC-3586-41FA-B688-EF6D68328BEB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0" name="Ovaal 139">
                    <a:extLst>
                      <a:ext uri="{FF2B5EF4-FFF2-40B4-BE49-F238E27FC236}">
                        <a16:creationId xmlns:a16="http://schemas.microsoft.com/office/drawing/2014/main" id="{E35DC69F-BB17-4A4B-B430-9F7336FE8238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1" name="Ovaal 140">
                    <a:extLst>
                      <a:ext uri="{FF2B5EF4-FFF2-40B4-BE49-F238E27FC236}">
                        <a16:creationId xmlns:a16="http://schemas.microsoft.com/office/drawing/2014/main" id="{C567F47E-E4BE-4CA5-9D18-5562C98CBEA7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2" name="Ovaal 141">
                    <a:extLst>
                      <a:ext uri="{FF2B5EF4-FFF2-40B4-BE49-F238E27FC236}">
                        <a16:creationId xmlns:a16="http://schemas.microsoft.com/office/drawing/2014/main" id="{B1D32D65-3477-4D1F-AE4B-203E8A4A0FF4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3" name="Ovaal 142">
                    <a:extLst>
                      <a:ext uri="{FF2B5EF4-FFF2-40B4-BE49-F238E27FC236}">
                        <a16:creationId xmlns:a16="http://schemas.microsoft.com/office/drawing/2014/main" id="{0B31B2B2-8BDD-4E2C-B675-ECFC9ACC46C5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4" name="Ovaal 143">
                    <a:extLst>
                      <a:ext uri="{FF2B5EF4-FFF2-40B4-BE49-F238E27FC236}">
                        <a16:creationId xmlns:a16="http://schemas.microsoft.com/office/drawing/2014/main" id="{560AE4B7-322E-4C20-B374-49CF9BC5E863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5" name="Ovaal 144">
                    <a:extLst>
                      <a:ext uri="{FF2B5EF4-FFF2-40B4-BE49-F238E27FC236}">
                        <a16:creationId xmlns:a16="http://schemas.microsoft.com/office/drawing/2014/main" id="{1E5A7E11-ECB1-4D30-9718-1C01E33E1CC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6" name="Ovaal 145">
                    <a:extLst>
                      <a:ext uri="{FF2B5EF4-FFF2-40B4-BE49-F238E27FC236}">
                        <a16:creationId xmlns:a16="http://schemas.microsoft.com/office/drawing/2014/main" id="{5F3AE6BD-6F1B-4244-AB24-6A8776271911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7" name="Ovaal 146">
                    <a:extLst>
                      <a:ext uri="{FF2B5EF4-FFF2-40B4-BE49-F238E27FC236}">
                        <a16:creationId xmlns:a16="http://schemas.microsoft.com/office/drawing/2014/main" id="{A0EEA902-C251-43DA-BE16-243F15045820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56A42062-E5EB-46B9-9FF2-A6F9F72C4C75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28" name="Ovaal 127">
                    <a:extLst>
                      <a:ext uri="{FF2B5EF4-FFF2-40B4-BE49-F238E27FC236}">
                        <a16:creationId xmlns:a16="http://schemas.microsoft.com/office/drawing/2014/main" id="{8F6ED5B5-3D61-4B96-819D-A160F7EB45DA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9" name="Ovaal 128">
                    <a:extLst>
                      <a:ext uri="{FF2B5EF4-FFF2-40B4-BE49-F238E27FC236}">
                        <a16:creationId xmlns:a16="http://schemas.microsoft.com/office/drawing/2014/main" id="{91EC6497-D6D7-46FD-8D66-7B8EFD3326C2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0" name="Ovaal 129">
                    <a:extLst>
                      <a:ext uri="{FF2B5EF4-FFF2-40B4-BE49-F238E27FC236}">
                        <a16:creationId xmlns:a16="http://schemas.microsoft.com/office/drawing/2014/main" id="{CDF571CA-B803-474F-B609-40B6D644D193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1" name="Ovaal 130">
                    <a:extLst>
                      <a:ext uri="{FF2B5EF4-FFF2-40B4-BE49-F238E27FC236}">
                        <a16:creationId xmlns:a16="http://schemas.microsoft.com/office/drawing/2014/main" id="{CA852A32-E304-416C-A891-6A3F095E5FE5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2" name="Ovaal 131">
                    <a:extLst>
                      <a:ext uri="{FF2B5EF4-FFF2-40B4-BE49-F238E27FC236}">
                        <a16:creationId xmlns:a16="http://schemas.microsoft.com/office/drawing/2014/main" id="{F9AAB464-B670-4ECE-9BAC-F0E0C4BCCF11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3" name="Ovaal 132">
                    <a:extLst>
                      <a:ext uri="{FF2B5EF4-FFF2-40B4-BE49-F238E27FC236}">
                        <a16:creationId xmlns:a16="http://schemas.microsoft.com/office/drawing/2014/main" id="{051CCA0C-2A93-4C33-A675-864B87F2A93E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4" name="Ovaal 133">
                    <a:extLst>
                      <a:ext uri="{FF2B5EF4-FFF2-40B4-BE49-F238E27FC236}">
                        <a16:creationId xmlns:a16="http://schemas.microsoft.com/office/drawing/2014/main" id="{707F9454-2A01-437F-9D15-088A31FB4D8E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5" name="Ovaal 134">
                    <a:extLst>
                      <a:ext uri="{FF2B5EF4-FFF2-40B4-BE49-F238E27FC236}">
                        <a16:creationId xmlns:a16="http://schemas.microsoft.com/office/drawing/2014/main" id="{B90992F3-B715-4EAC-8F96-C10EA28876F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6" name="Ovaal 135">
                    <a:extLst>
                      <a:ext uri="{FF2B5EF4-FFF2-40B4-BE49-F238E27FC236}">
                        <a16:creationId xmlns:a16="http://schemas.microsoft.com/office/drawing/2014/main" id="{61817A3C-39FB-41AF-AC46-90D96606E324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7" name="Ovaal 136">
                    <a:extLst>
                      <a:ext uri="{FF2B5EF4-FFF2-40B4-BE49-F238E27FC236}">
                        <a16:creationId xmlns:a16="http://schemas.microsoft.com/office/drawing/2014/main" id="{29E5A8AA-2CD2-4AF5-87D1-FD84569C4053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54B38699-4B07-40C8-B6EA-65022A4D9416}"/>
                  </a:ext>
                </a:extLst>
              </p:cNvPr>
              <p:cNvGrpSpPr/>
              <p:nvPr/>
            </p:nvGrpSpPr>
            <p:grpSpPr>
              <a:xfrm>
                <a:off x="-483526" y="1816012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4B5A82BD-4F38-44C3-82DA-E8AB04DDBE8D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16" name="Ovaal 115">
                    <a:extLst>
                      <a:ext uri="{FF2B5EF4-FFF2-40B4-BE49-F238E27FC236}">
                        <a16:creationId xmlns:a16="http://schemas.microsoft.com/office/drawing/2014/main" id="{A18A591F-4D83-42E7-8018-3AF47DDC3BED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7" name="Ovaal 116">
                    <a:extLst>
                      <a:ext uri="{FF2B5EF4-FFF2-40B4-BE49-F238E27FC236}">
                        <a16:creationId xmlns:a16="http://schemas.microsoft.com/office/drawing/2014/main" id="{DACE7CAC-B9B9-4AEC-83A4-CE0053D34347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8" name="Ovaal 117">
                    <a:extLst>
                      <a:ext uri="{FF2B5EF4-FFF2-40B4-BE49-F238E27FC236}">
                        <a16:creationId xmlns:a16="http://schemas.microsoft.com/office/drawing/2014/main" id="{821A8C18-98E4-42F7-8292-46762DE7CD0E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9" name="Ovaal 118">
                    <a:extLst>
                      <a:ext uri="{FF2B5EF4-FFF2-40B4-BE49-F238E27FC236}">
                        <a16:creationId xmlns:a16="http://schemas.microsoft.com/office/drawing/2014/main" id="{71EFD432-59BE-4899-B24B-AF8588810A58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0" name="Ovaal 119">
                    <a:extLst>
                      <a:ext uri="{FF2B5EF4-FFF2-40B4-BE49-F238E27FC236}">
                        <a16:creationId xmlns:a16="http://schemas.microsoft.com/office/drawing/2014/main" id="{C2FDD7C9-D3E0-4B4B-BE65-CE0F104F7054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1" name="Ovaal 120">
                    <a:extLst>
                      <a:ext uri="{FF2B5EF4-FFF2-40B4-BE49-F238E27FC236}">
                        <a16:creationId xmlns:a16="http://schemas.microsoft.com/office/drawing/2014/main" id="{58C78B03-5A67-4056-988A-195DBD138C9A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2" name="Ovaal 121">
                    <a:extLst>
                      <a:ext uri="{FF2B5EF4-FFF2-40B4-BE49-F238E27FC236}">
                        <a16:creationId xmlns:a16="http://schemas.microsoft.com/office/drawing/2014/main" id="{A6D92D4D-169A-4FEE-AEEE-FCE18E7F0D95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3" name="Ovaal 122">
                    <a:extLst>
                      <a:ext uri="{FF2B5EF4-FFF2-40B4-BE49-F238E27FC236}">
                        <a16:creationId xmlns:a16="http://schemas.microsoft.com/office/drawing/2014/main" id="{10818136-4489-42F5-B534-4C680C9FB5D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4" name="Ovaal 123">
                    <a:extLst>
                      <a:ext uri="{FF2B5EF4-FFF2-40B4-BE49-F238E27FC236}">
                        <a16:creationId xmlns:a16="http://schemas.microsoft.com/office/drawing/2014/main" id="{ACA6CC30-E8E4-40DE-8916-ECDFD285CB7F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5" name="Ovaal 124">
                    <a:extLst>
                      <a:ext uri="{FF2B5EF4-FFF2-40B4-BE49-F238E27FC236}">
                        <a16:creationId xmlns:a16="http://schemas.microsoft.com/office/drawing/2014/main" id="{AF6CF789-39BA-4B4A-B4A0-71C45644FB1C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5203BADE-BA54-4053-88CA-68CCD9391465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06" name="Ovaal 105">
                    <a:extLst>
                      <a:ext uri="{FF2B5EF4-FFF2-40B4-BE49-F238E27FC236}">
                        <a16:creationId xmlns:a16="http://schemas.microsoft.com/office/drawing/2014/main" id="{DC847EBB-6EF7-4372-85CB-667F8341E507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07" name="Ovaal 106">
                    <a:extLst>
                      <a:ext uri="{FF2B5EF4-FFF2-40B4-BE49-F238E27FC236}">
                        <a16:creationId xmlns:a16="http://schemas.microsoft.com/office/drawing/2014/main" id="{B23E9FD0-0290-4AA7-B406-85703FED60E6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08" name="Ovaal 107">
                    <a:extLst>
                      <a:ext uri="{FF2B5EF4-FFF2-40B4-BE49-F238E27FC236}">
                        <a16:creationId xmlns:a16="http://schemas.microsoft.com/office/drawing/2014/main" id="{C75B755B-7D64-4E0E-96BA-214A08E49984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09" name="Ovaal 108">
                    <a:extLst>
                      <a:ext uri="{FF2B5EF4-FFF2-40B4-BE49-F238E27FC236}">
                        <a16:creationId xmlns:a16="http://schemas.microsoft.com/office/drawing/2014/main" id="{C2880A44-E9E7-4D02-8B78-0E5141F9603B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0" name="Ovaal 109">
                    <a:extLst>
                      <a:ext uri="{FF2B5EF4-FFF2-40B4-BE49-F238E27FC236}">
                        <a16:creationId xmlns:a16="http://schemas.microsoft.com/office/drawing/2014/main" id="{66D01425-B603-4FD4-8B08-671977A996FF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1" name="Ovaal 110">
                    <a:extLst>
                      <a:ext uri="{FF2B5EF4-FFF2-40B4-BE49-F238E27FC236}">
                        <a16:creationId xmlns:a16="http://schemas.microsoft.com/office/drawing/2014/main" id="{AF0D86BD-51CB-4093-BE6C-6DACA8799647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2" name="Ovaal 111">
                    <a:extLst>
                      <a:ext uri="{FF2B5EF4-FFF2-40B4-BE49-F238E27FC236}">
                        <a16:creationId xmlns:a16="http://schemas.microsoft.com/office/drawing/2014/main" id="{EDFDBDA3-9379-4759-9623-1E5BF976CD23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3" name="Ovaal 112">
                    <a:extLst>
                      <a:ext uri="{FF2B5EF4-FFF2-40B4-BE49-F238E27FC236}">
                        <a16:creationId xmlns:a16="http://schemas.microsoft.com/office/drawing/2014/main" id="{9D3466B2-DEB8-4271-8DA5-65A4F61F746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4" name="Ovaal 113">
                    <a:extLst>
                      <a:ext uri="{FF2B5EF4-FFF2-40B4-BE49-F238E27FC236}">
                        <a16:creationId xmlns:a16="http://schemas.microsoft.com/office/drawing/2014/main" id="{381048FB-C44F-4E0C-9E70-E2E15DEBE730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5" name="Ovaal 114">
                    <a:extLst>
                      <a:ext uri="{FF2B5EF4-FFF2-40B4-BE49-F238E27FC236}">
                        <a16:creationId xmlns:a16="http://schemas.microsoft.com/office/drawing/2014/main" id="{B0F2F282-FD93-4FCC-A826-76EF7EC94AAC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</p:grp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49A03B08-BD47-4856-B48A-7D67266F4589}"/>
                </a:ext>
              </a:extLst>
            </p:cNvPr>
            <p:cNvGrpSpPr/>
            <p:nvPr/>
          </p:nvGrpSpPr>
          <p:grpSpPr>
            <a:xfrm>
              <a:off x="-10373329" y="3620084"/>
              <a:ext cx="10300785" cy="3657203"/>
              <a:chOff x="-483526" y="-4395"/>
              <a:chExt cx="10300785" cy="3657203"/>
            </a:xfrm>
          </p:grpSpPr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56CADA3E-D4B7-491B-8B40-73214E0C0F51}"/>
                  </a:ext>
                </a:extLst>
              </p:cNvPr>
              <p:cNvGrpSpPr/>
              <p:nvPr/>
            </p:nvGrpSpPr>
            <p:grpSpPr>
              <a:xfrm>
                <a:off x="-483526" y="-4395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73" name="Groep 172">
                  <a:extLst>
                    <a:ext uri="{FF2B5EF4-FFF2-40B4-BE49-F238E27FC236}">
                      <a16:creationId xmlns:a16="http://schemas.microsoft.com/office/drawing/2014/main" id="{9DC4318C-E28E-45C2-83F6-A08AF4D0D535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85" name="Ovaal 184">
                    <a:extLst>
                      <a:ext uri="{FF2B5EF4-FFF2-40B4-BE49-F238E27FC236}">
                        <a16:creationId xmlns:a16="http://schemas.microsoft.com/office/drawing/2014/main" id="{34D02DA9-F8FF-49D0-AD45-6BD18BFE2C54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6" name="Ovaal 185">
                    <a:extLst>
                      <a:ext uri="{FF2B5EF4-FFF2-40B4-BE49-F238E27FC236}">
                        <a16:creationId xmlns:a16="http://schemas.microsoft.com/office/drawing/2014/main" id="{3FE4A787-76BD-4DDB-8F20-7BCABC7DA979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7" name="Ovaal 186">
                    <a:extLst>
                      <a:ext uri="{FF2B5EF4-FFF2-40B4-BE49-F238E27FC236}">
                        <a16:creationId xmlns:a16="http://schemas.microsoft.com/office/drawing/2014/main" id="{9CD26BA4-9521-4685-B7FB-42987A1B3B0D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8" name="Ovaal 187">
                    <a:extLst>
                      <a:ext uri="{FF2B5EF4-FFF2-40B4-BE49-F238E27FC236}">
                        <a16:creationId xmlns:a16="http://schemas.microsoft.com/office/drawing/2014/main" id="{00C853A8-FAA5-4197-8E4F-05690DC7EFF6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9" name="Ovaal 188">
                    <a:extLst>
                      <a:ext uri="{FF2B5EF4-FFF2-40B4-BE49-F238E27FC236}">
                        <a16:creationId xmlns:a16="http://schemas.microsoft.com/office/drawing/2014/main" id="{99699989-F3C1-4B91-BDCF-5FD2CD386E87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0" name="Ovaal 189">
                    <a:extLst>
                      <a:ext uri="{FF2B5EF4-FFF2-40B4-BE49-F238E27FC236}">
                        <a16:creationId xmlns:a16="http://schemas.microsoft.com/office/drawing/2014/main" id="{32DC09B2-737E-458A-9694-AFD4B94FBFAB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1" name="Ovaal 190">
                    <a:extLst>
                      <a:ext uri="{FF2B5EF4-FFF2-40B4-BE49-F238E27FC236}">
                        <a16:creationId xmlns:a16="http://schemas.microsoft.com/office/drawing/2014/main" id="{49CAB2DA-6D5D-4205-AF8E-211F683F9BF0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2" name="Ovaal 191">
                    <a:extLst>
                      <a:ext uri="{FF2B5EF4-FFF2-40B4-BE49-F238E27FC236}">
                        <a16:creationId xmlns:a16="http://schemas.microsoft.com/office/drawing/2014/main" id="{5867E901-2967-479E-BDD7-B9F0EF81683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3" name="Ovaal 192">
                    <a:extLst>
                      <a:ext uri="{FF2B5EF4-FFF2-40B4-BE49-F238E27FC236}">
                        <a16:creationId xmlns:a16="http://schemas.microsoft.com/office/drawing/2014/main" id="{2BE7DA1A-51FC-444A-A476-EC518A2C9318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4" name="Ovaal 193">
                    <a:extLst>
                      <a:ext uri="{FF2B5EF4-FFF2-40B4-BE49-F238E27FC236}">
                        <a16:creationId xmlns:a16="http://schemas.microsoft.com/office/drawing/2014/main" id="{4877850B-4D58-4BBB-BC96-F59B4C6155EA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39F3E67A-1D81-437F-A0EB-88A5706E162C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75" name="Ovaal 174">
                    <a:extLst>
                      <a:ext uri="{FF2B5EF4-FFF2-40B4-BE49-F238E27FC236}">
                        <a16:creationId xmlns:a16="http://schemas.microsoft.com/office/drawing/2014/main" id="{A2F0A2C8-CC30-40D2-8641-5A0E22A879DE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6" name="Ovaal 175">
                    <a:extLst>
                      <a:ext uri="{FF2B5EF4-FFF2-40B4-BE49-F238E27FC236}">
                        <a16:creationId xmlns:a16="http://schemas.microsoft.com/office/drawing/2014/main" id="{6299AE46-E729-412C-90AA-BCF2C4512639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7" name="Ovaal 176">
                    <a:extLst>
                      <a:ext uri="{FF2B5EF4-FFF2-40B4-BE49-F238E27FC236}">
                        <a16:creationId xmlns:a16="http://schemas.microsoft.com/office/drawing/2014/main" id="{70B5A3EB-DC32-4CA0-8660-25F37D82C919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8" name="Ovaal 177">
                    <a:extLst>
                      <a:ext uri="{FF2B5EF4-FFF2-40B4-BE49-F238E27FC236}">
                        <a16:creationId xmlns:a16="http://schemas.microsoft.com/office/drawing/2014/main" id="{4B4928C6-554C-4FBB-B0DA-B87C71B0E77A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9" name="Ovaal 178">
                    <a:extLst>
                      <a:ext uri="{FF2B5EF4-FFF2-40B4-BE49-F238E27FC236}">
                        <a16:creationId xmlns:a16="http://schemas.microsoft.com/office/drawing/2014/main" id="{38A8CAD2-E156-4229-95C5-52F9EC75A4DD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0" name="Ovaal 179">
                    <a:extLst>
                      <a:ext uri="{FF2B5EF4-FFF2-40B4-BE49-F238E27FC236}">
                        <a16:creationId xmlns:a16="http://schemas.microsoft.com/office/drawing/2014/main" id="{696DB450-F3B0-4155-BCCD-868181CC227E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1" name="Ovaal 180">
                    <a:extLst>
                      <a:ext uri="{FF2B5EF4-FFF2-40B4-BE49-F238E27FC236}">
                        <a16:creationId xmlns:a16="http://schemas.microsoft.com/office/drawing/2014/main" id="{E33DBB95-CFB0-4376-9150-ECD29D6B6170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2" name="Ovaal 181">
                    <a:extLst>
                      <a:ext uri="{FF2B5EF4-FFF2-40B4-BE49-F238E27FC236}">
                        <a16:creationId xmlns:a16="http://schemas.microsoft.com/office/drawing/2014/main" id="{0A80C7E8-B160-425A-8E2B-4670204353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3" name="Ovaal 182">
                    <a:extLst>
                      <a:ext uri="{FF2B5EF4-FFF2-40B4-BE49-F238E27FC236}">
                        <a16:creationId xmlns:a16="http://schemas.microsoft.com/office/drawing/2014/main" id="{52A74BE5-85E6-4185-A885-057835C0AC6D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4" name="Ovaal 183">
                    <a:extLst>
                      <a:ext uri="{FF2B5EF4-FFF2-40B4-BE49-F238E27FC236}">
                        <a16:creationId xmlns:a16="http://schemas.microsoft.com/office/drawing/2014/main" id="{F38465DA-2083-460A-8FE1-877D1AC25530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D6E9B580-10AC-49EC-9A6C-3C69176D878B}"/>
                  </a:ext>
                </a:extLst>
              </p:cNvPr>
              <p:cNvGrpSpPr/>
              <p:nvPr/>
            </p:nvGrpSpPr>
            <p:grpSpPr>
              <a:xfrm>
                <a:off x="-483526" y="1816012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51" name="Groep 150">
                  <a:extLst>
                    <a:ext uri="{FF2B5EF4-FFF2-40B4-BE49-F238E27FC236}">
                      <a16:creationId xmlns:a16="http://schemas.microsoft.com/office/drawing/2014/main" id="{9CBF6B94-50EF-47E0-B407-E7AC22641EC2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63" name="Ovaal 162">
                    <a:extLst>
                      <a:ext uri="{FF2B5EF4-FFF2-40B4-BE49-F238E27FC236}">
                        <a16:creationId xmlns:a16="http://schemas.microsoft.com/office/drawing/2014/main" id="{8739460B-1214-43D8-B08F-247157D4D5C3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4" name="Ovaal 163">
                    <a:extLst>
                      <a:ext uri="{FF2B5EF4-FFF2-40B4-BE49-F238E27FC236}">
                        <a16:creationId xmlns:a16="http://schemas.microsoft.com/office/drawing/2014/main" id="{9ADE6D2D-234A-4D92-BE4E-80EEB829B103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5" name="Ovaal 164">
                    <a:extLst>
                      <a:ext uri="{FF2B5EF4-FFF2-40B4-BE49-F238E27FC236}">
                        <a16:creationId xmlns:a16="http://schemas.microsoft.com/office/drawing/2014/main" id="{D600416B-8C7F-4C85-9481-40B0548E0A57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6" name="Ovaal 165">
                    <a:extLst>
                      <a:ext uri="{FF2B5EF4-FFF2-40B4-BE49-F238E27FC236}">
                        <a16:creationId xmlns:a16="http://schemas.microsoft.com/office/drawing/2014/main" id="{68F2287A-6961-417C-84AA-F9C58D0FE57E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7" name="Ovaal 166">
                    <a:extLst>
                      <a:ext uri="{FF2B5EF4-FFF2-40B4-BE49-F238E27FC236}">
                        <a16:creationId xmlns:a16="http://schemas.microsoft.com/office/drawing/2014/main" id="{F8FC0821-DC7E-4144-A64E-7B9B21963923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8" name="Ovaal 167">
                    <a:extLst>
                      <a:ext uri="{FF2B5EF4-FFF2-40B4-BE49-F238E27FC236}">
                        <a16:creationId xmlns:a16="http://schemas.microsoft.com/office/drawing/2014/main" id="{E1EC81B4-9DC9-49A4-B4CF-0C5AB0DC3984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9" name="Ovaal 168">
                    <a:extLst>
                      <a:ext uri="{FF2B5EF4-FFF2-40B4-BE49-F238E27FC236}">
                        <a16:creationId xmlns:a16="http://schemas.microsoft.com/office/drawing/2014/main" id="{1856676F-D112-467D-9296-C6736877A177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0" name="Ovaal 169">
                    <a:extLst>
                      <a:ext uri="{FF2B5EF4-FFF2-40B4-BE49-F238E27FC236}">
                        <a16:creationId xmlns:a16="http://schemas.microsoft.com/office/drawing/2014/main" id="{FE52B050-C888-49C3-93D0-F406C4223C5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1" name="Ovaal 170">
                    <a:extLst>
                      <a:ext uri="{FF2B5EF4-FFF2-40B4-BE49-F238E27FC236}">
                        <a16:creationId xmlns:a16="http://schemas.microsoft.com/office/drawing/2014/main" id="{F253F11E-8AB8-4243-8C69-D37BF519B355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2" name="Ovaal 171">
                    <a:extLst>
                      <a:ext uri="{FF2B5EF4-FFF2-40B4-BE49-F238E27FC236}">
                        <a16:creationId xmlns:a16="http://schemas.microsoft.com/office/drawing/2014/main" id="{AAD8882B-FC0A-4B79-ADD1-5F01E7AE0EE1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944F6B38-3ED6-4C85-8AA1-923F9C64B582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53" name="Ovaal 152">
                    <a:extLst>
                      <a:ext uri="{FF2B5EF4-FFF2-40B4-BE49-F238E27FC236}">
                        <a16:creationId xmlns:a16="http://schemas.microsoft.com/office/drawing/2014/main" id="{A7DEC502-C658-4FED-898C-80F102065CE7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4" name="Ovaal 153">
                    <a:extLst>
                      <a:ext uri="{FF2B5EF4-FFF2-40B4-BE49-F238E27FC236}">
                        <a16:creationId xmlns:a16="http://schemas.microsoft.com/office/drawing/2014/main" id="{0BA3E866-8D18-41B4-8C30-25D24107097F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5" name="Ovaal 154">
                    <a:extLst>
                      <a:ext uri="{FF2B5EF4-FFF2-40B4-BE49-F238E27FC236}">
                        <a16:creationId xmlns:a16="http://schemas.microsoft.com/office/drawing/2014/main" id="{6331608C-A538-498B-8C75-5D27CDC93F24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6" name="Ovaal 155">
                    <a:extLst>
                      <a:ext uri="{FF2B5EF4-FFF2-40B4-BE49-F238E27FC236}">
                        <a16:creationId xmlns:a16="http://schemas.microsoft.com/office/drawing/2014/main" id="{EAD03042-4D36-4E81-A77A-290FFC19D1F4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7" name="Ovaal 156">
                    <a:extLst>
                      <a:ext uri="{FF2B5EF4-FFF2-40B4-BE49-F238E27FC236}">
                        <a16:creationId xmlns:a16="http://schemas.microsoft.com/office/drawing/2014/main" id="{778482F2-6CAD-4284-ACC7-B9E324823A1E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8" name="Ovaal 157">
                    <a:extLst>
                      <a:ext uri="{FF2B5EF4-FFF2-40B4-BE49-F238E27FC236}">
                        <a16:creationId xmlns:a16="http://schemas.microsoft.com/office/drawing/2014/main" id="{9DBFEA32-5289-4E7A-BDFB-5354DF875CD5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9" name="Ovaal 158">
                    <a:extLst>
                      <a:ext uri="{FF2B5EF4-FFF2-40B4-BE49-F238E27FC236}">
                        <a16:creationId xmlns:a16="http://schemas.microsoft.com/office/drawing/2014/main" id="{2630648E-51A7-4FD8-BF80-FFCDACA05C87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0" name="Ovaal 159">
                    <a:extLst>
                      <a:ext uri="{FF2B5EF4-FFF2-40B4-BE49-F238E27FC236}">
                        <a16:creationId xmlns:a16="http://schemas.microsoft.com/office/drawing/2014/main" id="{D6CC05D0-98C5-48A2-A42F-13D20B5383B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1" name="Ovaal 160">
                    <a:extLst>
                      <a:ext uri="{FF2B5EF4-FFF2-40B4-BE49-F238E27FC236}">
                        <a16:creationId xmlns:a16="http://schemas.microsoft.com/office/drawing/2014/main" id="{8C45DCA0-A348-4EA3-B056-644D99E7DD70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2" name="Ovaal 161">
                    <a:extLst>
                      <a:ext uri="{FF2B5EF4-FFF2-40B4-BE49-F238E27FC236}">
                        <a16:creationId xmlns:a16="http://schemas.microsoft.com/office/drawing/2014/main" id="{768E17C2-0E31-4359-8A2B-81A6DD5CBED5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5273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id="{9BD1A9D6-AE67-4FEF-868F-D830F487A151}"/>
              </a:ext>
            </a:extLst>
          </p:cNvPr>
          <p:cNvGrpSpPr/>
          <p:nvPr/>
        </p:nvGrpSpPr>
        <p:grpSpPr>
          <a:xfrm>
            <a:off x="-483526" y="-4395"/>
            <a:ext cx="10300785" cy="3657203"/>
            <a:chOff x="-483526" y="-4395"/>
            <a:chExt cx="10300785" cy="3657203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8C6425BE-9C40-4280-B672-D60B2E389474}"/>
                </a:ext>
              </a:extLst>
            </p:cNvPr>
            <p:cNvGrpSpPr/>
            <p:nvPr/>
          </p:nvGrpSpPr>
          <p:grpSpPr>
            <a:xfrm>
              <a:off x="-483526" y="-4395"/>
              <a:ext cx="10300785" cy="1836796"/>
              <a:chOff x="-483526" y="-4395"/>
              <a:chExt cx="10300785" cy="1836796"/>
            </a:xfrm>
          </p:grpSpPr>
          <p:grpSp>
            <p:nvGrpSpPr>
              <p:cNvPr id="3" name="Groep 2">
                <a:extLst>
                  <a:ext uri="{FF2B5EF4-FFF2-40B4-BE49-F238E27FC236}">
                    <a16:creationId xmlns:a16="http://schemas.microsoft.com/office/drawing/2014/main" id="{887523AF-0D12-4ED3-B368-1F3BDBFBAD97}"/>
                  </a:ext>
                </a:extLst>
              </p:cNvPr>
              <p:cNvGrpSpPr/>
              <p:nvPr/>
            </p:nvGrpSpPr>
            <p:grpSpPr>
              <a:xfrm>
                <a:off x="0" y="-4395"/>
                <a:ext cx="9817259" cy="922396"/>
                <a:chOff x="0" y="-4395"/>
                <a:chExt cx="9817259" cy="922396"/>
              </a:xfrm>
            </p:grpSpPr>
            <p:sp>
              <p:nvSpPr>
                <p:cNvPr id="2" name="Ovaal 1">
                  <a:extLst>
                    <a:ext uri="{FF2B5EF4-FFF2-40B4-BE49-F238E27FC236}">
                      <a16:creationId xmlns:a16="http://schemas.microsoft.com/office/drawing/2014/main" id="{5AD2A46F-BB39-46D7-AB82-E88B71436980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2" name="Ovaal 11">
                  <a:extLst>
                    <a:ext uri="{FF2B5EF4-FFF2-40B4-BE49-F238E27FC236}">
                      <a16:creationId xmlns:a16="http://schemas.microsoft.com/office/drawing/2014/main" id="{E998B0B1-B27B-4CF2-92E8-2401F57C70CF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3" name="Ovaal 12">
                  <a:extLst>
                    <a:ext uri="{FF2B5EF4-FFF2-40B4-BE49-F238E27FC236}">
                      <a16:creationId xmlns:a16="http://schemas.microsoft.com/office/drawing/2014/main" id="{CA47D3BD-0EC0-4D37-9E61-45A0C248580B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4" name="Ovaal 13">
                  <a:extLst>
                    <a:ext uri="{FF2B5EF4-FFF2-40B4-BE49-F238E27FC236}">
                      <a16:creationId xmlns:a16="http://schemas.microsoft.com/office/drawing/2014/main" id="{E9B3192D-E210-4872-B18D-A12DDF680A38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5" name="Ovaal 14">
                  <a:extLst>
                    <a:ext uri="{FF2B5EF4-FFF2-40B4-BE49-F238E27FC236}">
                      <a16:creationId xmlns:a16="http://schemas.microsoft.com/office/drawing/2014/main" id="{0AE4DE63-573A-4879-820F-3D159649DACE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7" name="Ovaal 16">
                  <a:extLst>
                    <a:ext uri="{FF2B5EF4-FFF2-40B4-BE49-F238E27FC236}">
                      <a16:creationId xmlns:a16="http://schemas.microsoft.com/office/drawing/2014/main" id="{221CDDD2-2B03-46EB-9275-77C5F2848A61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21" name="Ovaal 20">
                  <a:extLst>
                    <a:ext uri="{FF2B5EF4-FFF2-40B4-BE49-F238E27FC236}">
                      <a16:creationId xmlns:a16="http://schemas.microsoft.com/office/drawing/2014/main" id="{62CEBFAF-87B9-4761-B16B-A8D95DD72C78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33" name="Ovaal 32">
                  <a:extLst>
                    <a:ext uri="{FF2B5EF4-FFF2-40B4-BE49-F238E27FC236}">
                      <a16:creationId xmlns:a16="http://schemas.microsoft.com/office/drawing/2014/main" id="{F162E18E-CAEA-4FB8-A152-BDEDC2A6EF3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34" name="Ovaal 33">
                  <a:extLst>
                    <a:ext uri="{FF2B5EF4-FFF2-40B4-BE49-F238E27FC236}">
                      <a16:creationId xmlns:a16="http://schemas.microsoft.com/office/drawing/2014/main" id="{D35C25DF-18E3-4858-91AB-4B5C02535F0E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37" name="Ovaal 36">
                  <a:extLst>
                    <a:ext uri="{FF2B5EF4-FFF2-40B4-BE49-F238E27FC236}">
                      <a16:creationId xmlns:a16="http://schemas.microsoft.com/office/drawing/2014/main" id="{C51522C7-031C-45D9-8295-8AF8F66576B3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30C009D-9809-4619-97DA-AFD09FCC81F5}"/>
                  </a:ext>
                </a:extLst>
              </p:cNvPr>
              <p:cNvGrpSpPr/>
              <p:nvPr/>
            </p:nvGrpSpPr>
            <p:grpSpPr>
              <a:xfrm>
                <a:off x="-483526" y="910005"/>
                <a:ext cx="9817259" cy="922396"/>
                <a:chOff x="0" y="-4395"/>
                <a:chExt cx="9817259" cy="922396"/>
              </a:xfrm>
            </p:grpSpPr>
            <p:sp>
              <p:nvSpPr>
                <p:cNvPr id="60" name="Ovaal 59">
                  <a:extLst>
                    <a:ext uri="{FF2B5EF4-FFF2-40B4-BE49-F238E27FC236}">
                      <a16:creationId xmlns:a16="http://schemas.microsoft.com/office/drawing/2014/main" id="{67C55FB2-B697-4820-B48B-7955F00EED11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E21CFF3B-B758-49FA-8C6B-D4F004650D16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69" name="Ovaal 68">
                  <a:extLst>
                    <a:ext uri="{FF2B5EF4-FFF2-40B4-BE49-F238E27FC236}">
                      <a16:creationId xmlns:a16="http://schemas.microsoft.com/office/drawing/2014/main" id="{AA4E7882-3B00-4DFD-BD66-71AD9F3475AC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1" name="Ovaal 70">
                  <a:extLst>
                    <a:ext uri="{FF2B5EF4-FFF2-40B4-BE49-F238E27FC236}">
                      <a16:creationId xmlns:a16="http://schemas.microsoft.com/office/drawing/2014/main" id="{89047418-D9E3-4EE5-B2BE-1C5FBB8FB649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2" name="Ovaal 71">
                  <a:extLst>
                    <a:ext uri="{FF2B5EF4-FFF2-40B4-BE49-F238E27FC236}">
                      <a16:creationId xmlns:a16="http://schemas.microsoft.com/office/drawing/2014/main" id="{7BC59DF7-0573-4A0A-BF56-CC5FE39F97CD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3" name="Ovaal 72">
                  <a:extLst>
                    <a:ext uri="{FF2B5EF4-FFF2-40B4-BE49-F238E27FC236}">
                      <a16:creationId xmlns:a16="http://schemas.microsoft.com/office/drawing/2014/main" id="{281198FB-B56C-4D16-B57C-7BC822FFBCF1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4" name="Ovaal 73">
                  <a:extLst>
                    <a:ext uri="{FF2B5EF4-FFF2-40B4-BE49-F238E27FC236}">
                      <a16:creationId xmlns:a16="http://schemas.microsoft.com/office/drawing/2014/main" id="{6136D682-9FB5-46D3-BBF0-3FEC84348CDA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5" name="Ovaal 74">
                  <a:extLst>
                    <a:ext uri="{FF2B5EF4-FFF2-40B4-BE49-F238E27FC236}">
                      <a16:creationId xmlns:a16="http://schemas.microsoft.com/office/drawing/2014/main" id="{E48AC43F-C9BB-4A6C-A85F-443DD357E55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6" name="Ovaal 75">
                  <a:extLst>
                    <a:ext uri="{FF2B5EF4-FFF2-40B4-BE49-F238E27FC236}">
                      <a16:creationId xmlns:a16="http://schemas.microsoft.com/office/drawing/2014/main" id="{3CC0F96F-E601-4D81-B8E9-C09C1C9376AA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7" name="Ovaal 76">
                  <a:extLst>
                    <a:ext uri="{FF2B5EF4-FFF2-40B4-BE49-F238E27FC236}">
                      <a16:creationId xmlns:a16="http://schemas.microsoft.com/office/drawing/2014/main" id="{69169A80-C105-4AF0-9328-3F9ED223F721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</p:grp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8B64181A-3CA6-4319-8F4C-6E56BD65D543}"/>
                </a:ext>
              </a:extLst>
            </p:cNvPr>
            <p:cNvGrpSpPr/>
            <p:nvPr/>
          </p:nvGrpSpPr>
          <p:grpSpPr>
            <a:xfrm>
              <a:off x="-483526" y="1816012"/>
              <a:ext cx="10300785" cy="1836796"/>
              <a:chOff x="-483526" y="-4395"/>
              <a:chExt cx="10300785" cy="1836796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58012DF4-ECA3-4A11-A4E9-193A8C4B84A4}"/>
                  </a:ext>
                </a:extLst>
              </p:cNvPr>
              <p:cNvGrpSpPr/>
              <p:nvPr/>
            </p:nvGrpSpPr>
            <p:grpSpPr>
              <a:xfrm>
                <a:off x="0" y="-4395"/>
                <a:ext cx="9817259" cy="922396"/>
                <a:chOff x="0" y="-4395"/>
                <a:chExt cx="9817259" cy="922396"/>
              </a:xfrm>
            </p:grpSpPr>
            <p:sp>
              <p:nvSpPr>
                <p:cNvPr id="91" name="Ovaal 90">
                  <a:extLst>
                    <a:ext uri="{FF2B5EF4-FFF2-40B4-BE49-F238E27FC236}">
                      <a16:creationId xmlns:a16="http://schemas.microsoft.com/office/drawing/2014/main" id="{54C3B00B-48E7-4451-95C3-EF5736D0FB60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2" name="Ovaal 91">
                  <a:extLst>
                    <a:ext uri="{FF2B5EF4-FFF2-40B4-BE49-F238E27FC236}">
                      <a16:creationId xmlns:a16="http://schemas.microsoft.com/office/drawing/2014/main" id="{1F1D2096-0F69-4735-8BD0-E9093A0EEF7F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2502259F-9DC3-4D17-89D9-3845148C2927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4" name="Ovaal 93">
                  <a:extLst>
                    <a:ext uri="{FF2B5EF4-FFF2-40B4-BE49-F238E27FC236}">
                      <a16:creationId xmlns:a16="http://schemas.microsoft.com/office/drawing/2014/main" id="{317380E4-5BC4-44E5-8586-F8715B7512E5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5" name="Ovaal 94">
                  <a:extLst>
                    <a:ext uri="{FF2B5EF4-FFF2-40B4-BE49-F238E27FC236}">
                      <a16:creationId xmlns:a16="http://schemas.microsoft.com/office/drawing/2014/main" id="{0F7583B3-6377-459D-AF39-2F0C652967F4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6" name="Ovaal 95">
                  <a:extLst>
                    <a:ext uri="{FF2B5EF4-FFF2-40B4-BE49-F238E27FC236}">
                      <a16:creationId xmlns:a16="http://schemas.microsoft.com/office/drawing/2014/main" id="{66DD76FB-3446-4F94-9FF3-B1A7D6CBDAC0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7" name="Ovaal 96">
                  <a:extLst>
                    <a:ext uri="{FF2B5EF4-FFF2-40B4-BE49-F238E27FC236}">
                      <a16:creationId xmlns:a16="http://schemas.microsoft.com/office/drawing/2014/main" id="{7924F653-7B72-4DDE-B7A3-428C8C449620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8" name="Ovaal 97">
                  <a:extLst>
                    <a:ext uri="{FF2B5EF4-FFF2-40B4-BE49-F238E27FC236}">
                      <a16:creationId xmlns:a16="http://schemas.microsoft.com/office/drawing/2014/main" id="{B82D53D7-22A7-4DD9-9147-729428FEC05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9" name="Ovaal 98">
                  <a:extLst>
                    <a:ext uri="{FF2B5EF4-FFF2-40B4-BE49-F238E27FC236}">
                      <a16:creationId xmlns:a16="http://schemas.microsoft.com/office/drawing/2014/main" id="{ADC552BB-B190-44BF-9740-4CEF22C3ED21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00" name="Ovaal 99">
                  <a:extLst>
                    <a:ext uri="{FF2B5EF4-FFF2-40B4-BE49-F238E27FC236}">
                      <a16:creationId xmlns:a16="http://schemas.microsoft.com/office/drawing/2014/main" id="{5BAD9C87-947A-4C30-9082-255D68AE47DD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  <p:grpSp>
            <p:nvGrpSpPr>
              <p:cNvPr id="80" name="Groep 79">
                <a:extLst>
                  <a:ext uri="{FF2B5EF4-FFF2-40B4-BE49-F238E27FC236}">
                    <a16:creationId xmlns:a16="http://schemas.microsoft.com/office/drawing/2014/main" id="{0B4EF344-328F-49B4-B928-D748091D5228}"/>
                  </a:ext>
                </a:extLst>
              </p:cNvPr>
              <p:cNvGrpSpPr/>
              <p:nvPr/>
            </p:nvGrpSpPr>
            <p:grpSpPr>
              <a:xfrm>
                <a:off x="-483526" y="910005"/>
                <a:ext cx="9817259" cy="922396"/>
                <a:chOff x="0" y="-4395"/>
                <a:chExt cx="9817259" cy="922396"/>
              </a:xfrm>
            </p:grpSpPr>
            <p:sp>
              <p:nvSpPr>
                <p:cNvPr id="81" name="Ovaal 80">
                  <a:extLst>
                    <a:ext uri="{FF2B5EF4-FFF2-40B4-BE49-F238E27FC236}">
                      <a16:creationId xmlns:a16="http://schemas.microsoft.com/office/drawing/2014/main" id="{66BFAC50-7E86-44F5-8A34-9B24AA7788A0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2" name="Ovaal 81">
                  <a:extLst>
                    <a:ext uri="{FF2B5EF4-FFF2-40B4-BE49-F238E27FC236}">
                      <a16:creationId xmlns:a16="http://schemas.microsoft.com/office/drawing/2014/main" id="{2CB7743A-361D-44A9-AFB5-C97DFE0FCC4D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3" name="Ovaal 82">
                  <a:extLst>
                    <a:ext uri="{FF2B5EF4-FFF2-40B4-BE49-F238E27FC236}">
                      <a16:creationId xmlns:a16="http://schemas.microsoft.com/office/drawing/2014/main" id="{3ACB47CA-B083-4A65-B1C7-6C2F6D0670A4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4" name="Ovaal 83">
                  <a:extLst>
                    <a:ext uri="{FF2B5EF4-FFF2-40B4-BE49-F238E27FC236}">
                      <a16:creationId xmlns:a16="http://schemas.microsoft.com/office/drawing/2014/main" id="{FFC1AF5C-B65D-4CCA-BCAB-7A04FA3A5B57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5" name="Ovaal 84">
                  <a:extLst>
                    <a:ext uri="{FF2B5EF4-FFF2-40B4-BE49-F238E27FC236}">
                      <a16:creationId xmlns:a16="http://schemas.microsoft.com/office/drawing/2014/main" id="{F2126BEF-075C-41F0-A8C6-11B5CCE852FF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6" name="Ovaal 85">
                  <a:extLst>
                    <a:ext uri="{FF2B5EF4-FFF2-40B4-BE49-F238E27FC236}">
                      <a16:creationId xmlns:a16="http://schemas.microsoft.com/office/drawing/2014/main" id="{B7B521D0-58DD-4D48-BE74-4792D06917C5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7" name="Ovaal 86">
                  <a:extLst>
                    <a:ext uri="{FF2B5EF4-FFF2-40B4-BE49-F238E27FC236}">
                      <a16:creationId xmlns:a16="http://schemas.microsoft.com/office/drawing/2014/main" id="{2C0DFA2D-9791-4151-9206-48F9F1487E5E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8" name="Ovaal 87">
                  <a:extLst>
                    <a:ext uri="{FF2B5EF4-FFF2-40B4-BE49-F238E27FC236}">
                      <a16:creationId xmlns:a16="http://schemas.microsoft.com/office/drawing/2014/main" id="{0FDA5890-D8FC-443B-8392-C35236788AD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9" name="Ovaal 88">
                  <a:extLst>
                    <a:ext uri="{FF2B5EF4-FFF2-40B4-BE49-F238E27FC236}">
                      <a16:creationId xmlns:a16="http://schemas.microsoft.com/office/drawing/2014/main" id="{19FB30E7-18D5-4E13-B348-5C8AB1F3DEAF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0" name="Ovaal 89">
                  <a:extLst>
                    <a:ext uri="{FF2B5EF4-FFF2-40B4-BE49-F238E27FC236}">
                      <a16:creationId xmlns:a16="http://schemas.microsoft.com/office/drawing/2014/main" id="{E04C4D2F-394C-494B-BBC3-F6EFA4521AB2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</p:grp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F09A5A43-CEA1-420C-BC01-72ECB49B85D5}"/>
              </a:ext>
            </a:extLst>
          </p:cNvPr>
          <p:cNvGrpSpPr/>
          <p:nvPr/>
        </p:nvGrpSpPr>
        <p:grpSpPr>
          <a:xfrm>
            <a:off x="-10373329" y="3620084"/>
            <a:ext cx="20190588" cy="3697923"/>
            <a:chOff x="-10373329" y="3620084"/>
            <a:chExt cx="20190588" cy="3697923"/>
          </a:xfrm>
        </p:grpSpPr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E87C5C32-6B1A-44FB-8743-36E796673386}"/>
                </a:ext>
              </a:extLst>
            </p:cNvPr>
            <p:cNvGrpSpPr/>
            <p:nvPr/>
          </p:nvGrpSpPr>
          <p:grpSpPr>
            <a:xfrm>
              <a:off x="-483526" y="3660804"/>
              <a:ext cx="10300785" cy="3657203"/>
              <a:chOff x="-483526" y="-4395"/>
              <a:chExt cx="10300785" cy="3657203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9EE8BCD-8310-41CA-8762-8C7759F3E370}"/>
                  </a:ext>
                </a:extLst>
              </p:cNvPr>
              <p:cNvGrpSpPr/>
              <p:nvPr/>
            </p:nvGrpSpPr>
            <p:grpSpPr>
              <a:xfrm>
                <a:off x="-483526" y="-4395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4F257519-3A3C-46B0-B6DC-C3CA47F431B2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38" name="Ovaal 137">
                    <a:extLst>
                      <a:ext uri="{FF2B5EF4-FFF2-40B4-BE49-F238E27FC236}">
                        <a16:creationId xmlns:a16="http://schemas.microsoft.com/office/drawing/2014/main" id="{2D6437AF-B906-41E6-83A7-A47FC63DC919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9" name="Ovaal 138">
                    <a:extLst>
                      <a:ext uri="{FF2B5EF4-FFF2-40B4-BE49-F238E27FC236}">
                        <a16:creationId xmlns:a16="http://schemas.microsoft.com/office/drawing/2014/main" id="{919E0DCC-3586-41FA-B688-EF6D68328BEB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0" name="Ovaal 139">
                    <a:extLst>
                      <a:ext uri="{FF2B5EF4-FFF2-40B4-BE49-F238E27FC236}">
                        <a16:creationId xmlns:a16="http://schemas.microsoft.com/office/drawing/2014/main" id="{E35DC69F-BB17-4A4B-B430-9F7336FE8238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1" name="Ovaal 140">
                    <a:extLst>
                      <a:ext uri="{FF2B5EF4-FFF2-40B4-BE49-F238E27FC236}">
                        <a16:creationId xmlns:a16="http://schemas.microsoft.com/office/drawing/2014/main" id="{C567F47E-E4BE-4CA5-9D18-5562C98CBEA7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2" name="Ovaal 141">
                    <a:extLst>
                      <a:ext uri="{FF2B5EF4-FFF2-40B4-BE49-F238E27FC236}">
                        <a16:creationId xmlns:a16="http://schemas.microsoft.com/office/drawing/2014/main" id="{B1D32D65-3477-4D1F-AE4B-203E8A4A0FF4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3" name="Ovaal 142">
                    <a:extLst>
                      <a:ext uri="{FF2B5EF4-FFF2-40B4-BE49-F238E27FC236}">
                        <a16:creationId xmlns:a16="http://schemas.microsoft.com/office/drawing/2014/main" id="{0B31B2B2-8BDD-4E2C-B675-ECFC9ACC46C5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4" name="Ovaal 143">
                    <a:extLst>
                      <a:ext uri="{FF2B5EF4-FFF2-40B4-BE49-F238E27FC236}">
                        <a16:creationId xmlns:a16="http://schemas.microsoft.com/office/drawing/2014/main" id="{560AE4B7-322E-4C20-B374-49CF9BC5E863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5" name="Ovaal 144">
                    <a:extLst>
                      <a:ext uri="{FF2B5EF4-FFF2-40B4-BE49-F238E27FC236}">
                        <a16:creationId xmlns:a16="http://schemas.microsoft.com/office/drawing/2014/main" id="{1E5A7E11-ECB1-4D30-9718-1C01E33E1CC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6" name="Ovaal 145">
                    <a:extLst>
                      <a:ext uri="{FF2B5EF4-FFF2-40B4-BE49-F238E27FC236}">
                        <a16:creationId xmlns:a16="http://schemas.microsoft.com/office/drawing/2014/main" id="{5F3AE6BD-6F1B-4244-AB24-6A8776271911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7" name="Ovaal 146">
                    <a:extLst>
                      <a:ext uri="{FF2B5EF4-FFF2-40B4-BE49-F238E27FC236}">
                        <a16:creationId xmlns:a16="http://schemas.microsoft.com/office/drawing/2014/main" id="{A0EEA902-C251-43DA-BE16-243F15045820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56A42062-E5EB-46B9-9FF2-A6F9F72C4C75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28" name="Ovaal 127">
                    <a:extLst>
                      <a:ext uri="{FF2B5EF4-FFF2-40B4-BE49-F238E27FC236}">
                        <a16:creationId xmlns:a16="http://schemas.microsoft.com/office/drawing/2014/main" id="{8F6ED5B5-3D61-4B96-819D-A160F7EB45DA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9" name="Ovaal 128">
                    <a:extLst>
                      <a:ext uri="{FF2B5EF4-FFF2-40B4-BE49-F238E27FC236}">
                        <a16:creationId xmlns:a16="http://schemas.microsoft.com/office/drawing/2014/main" id="{91EC6497-D6D7-46FD-8D66-7B8EFD3326C2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0" name="Ovaal 129">
                    <a:extLst>
                      <a:ext uri="{FF2B5EF4-FFF2-40B4-BE49-F238E27FC236}">
                        <a16:creationId xmlns:a16="http://schemas.microsoft.com/office/drawing/2014/main" id="{CDF571CA-B803-474F-B609-40B6D644D193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1" name="Ovaal 130">
                    <a:extLst>
                      <a:ext uri="{FF2B5EF4-FFF2-40B4-BE49-F238E27FC236}">
                        <a16:creationId xmlns:a16="http://schemas.microsoft.com/office/drawing/2014/main" id="{CA852A32-E304-416C-A891-6A3F095E5FE5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2" name="Ovaal 131">
                    <a:extLst>
                      <a:ext uri="{FF2B5EF4-FFF2-40B4-BE49-F238E27FC236}">
                        <a16:creationId xmlns:a16="http://schemas.microsoft.com/office/drawing/2014/main" id="{F9AAB464-B670-4ECE-9BAC-F0E0C4BCCF11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3" name="Ovaal 132">
                    <a:extLst>
                      <a:ext uri="{FF2B5EF4-FFF2-40B4-BE49-F238E27FC236}">
                        <a16:creationId xmlns:a16="http://schemas.microsoft.com/office/drawing/2014/main" id="{051CCA0C-2A93-4C33-A675-864B87F2A93E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4" name="Ovaal 133">
                    <a:extLst>
                      <a:ext uri="{FF2B5EF4-FFF2-40B4-BE49-F238E27FC236}">
                        <a16:creationId xmlns:a16="http://schemas.microsoft.com/office/drawing/2014/main" id="{707F9454-2A01-437F-9D15-088A31FB4D8E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5" name="Ovaal 134">
                    <a:extLst>
                      <a:ext uri="{FF2B5EF4-FFF2-40B4-BE49-F238E27FC236}">
                        <a16:creationId xmlns:a16="http://schemas.microsoft.com/office/drawing/2014/main" id="{B90992F3-B715-4EAC-8F96-C10EA28876F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6" name="Ovaal 135">
                    <a:extLst>
                      <a:ext uri="{FF2B5EF4-FFF2-40B4-BE49-F238E27FC236}">
                        <a16:creationId xmlns:a16="http://schemas.microsoft.com/office/drawing/2014/main" id="{61817A3C-39FB-41AF-AC46-90D96606E324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7" name="Ovaal 136">
                    <a:extLst>
                      <a:ext uri="{FF2B5EF4-FFF2-40B4-BE49-F238E27FC236}">
                        <a16:creationId xmlns:a16="http://schemas.microsoft.com/office/drawing/2014/main" id="{29E5A8AA-2CD2-4AF5-87D1-FD84569C4053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54B38699-4B07-40C8-B6EA-65022A4D9416}"/>
                  </a:ext>
                </a:extLst>
              </p:cNvPr>
              <p:cNvGrpSpPr/>
              <p:nvPr/>
            </p:nvGrpSpPr>
            <p:grpSpPr>
              <a:xfrm>
                <a:off x="-483526" y="1816012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4B5A82BD-4F38-44C3-82DA-E8AB04DDBE8D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16" name="Ovaal 115">
                    <a:extLst>
                      <a:ext uri="{FF2B5EF4-FFF2-40B4-BE49-F238E27FC236}">
                        <a16:creationId xmlns:a16="http://schemas.microsoft.com/office/drawing/2014/main" id="{A18A591F-4D83-42E7-8018-3AF47DDC3BED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7" name="Ovaal 116">
                    <a:extLst>
                      <a:ext uri="{FF2B5EF4-FFF2-40B4-BE49-F238E27FC236}">
                        <a16:creationId xmlns:a16="http://schemas.microsoft.com/office/drawing/2014/main" id="{DACE7CAC-B9B9-4AEC-83A4-CE0053D34347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8" name="Ovaal 117">
                    <a:extLst>
                      <a:ext uri="{FF2B5EF4-FFF2-40B4-BE49-F238E27FC236}">
                        <a16:creationId xmlns:a16="http://schemas.microsoft.com/office/drawing/2014/main" id="{821A8C18-98E4-42F7-8292-46762DE7CD0E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9" name="Ovaal 118">
                    <a:extLst>
                      <a:ext uri="{FF2B5EF4-FFF2-40B4-BE49-F238E27FC236}">
                        <a16:creationId xmlns:a16="http://schemas.microsoft.com/office/drawing/2014/main" id="{71EFD432-59BE-4899-B24B-AF8588810A58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0" name="Ovaal 119">
                    <a:extLst>
                      <a:ext uri="{FF2B5EF4-FFF2-40B4-BE49-F238E27FC236}">
                        <a16:creationId xmlns:a16="http://schemas.microsoft.com/office/drawing/2014/main" id="{C2FDD7C9-D3E0-4B4B-BE65-CE0F104F7054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1" name="Ovaal 120">
                    <a:extLst>
                      <a:ext uri="{FF2B5EF4-FFF2-40B4-BE49-F238E27FC236}">
                        <a16:creationId xmlns:a16="http://schemas.microsoft.com/office/drawing/2014/main" id="{58C78B03-5A67-4056-988A-195DBD138C9A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2" name="Ovaal 121">
                    <a:extLst>
                      <a:ext uri="{FF2B5EF4-FFF2-40B4-BE49-F238E27FC236}">
                        <a16:creationId xmlns:a16="http://schemas.microsoft.com/office/drawing/2014/main" id="{A6D92D4D-169A-4FEE-AEEE-FCE18E7F0D95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3" name="Ovaal 122">
                    <a:extLst>
                      <a:ext uri="{FF2B5EF4-FFF2-40B4-BE49-F238E27FC236}">
                        <a16:creationId xmlns:a16="http://schemas.microsoft.com/office/drawing/2014/main" id="{10818136-4489-42F5-B534-4C680C9FB5D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4" name="Ovaal 123">
                    <a:extLst>
                      <a:ext uri="{FF2B5EF4-FFF2-40B4-BE49-F238E27FC236}">
                        <a16:creationId xmlns:a16="http://schemas.microsoft.com/office/drawing/2014/main" id="{ACA6CC30-E8E4-40DE-8916-ECDFD285CB7F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5" name="Ovaal 124">
                    <a:extLst>
                      <a:ext uri="{FF2B5EF4-FFF2-40B4-BE49-F238E27FC236}">
                        <a16:creationId xmlns:a16="http://schemas.microsoft.com/office/drawing/2014/main" id="{AF6CF789-39BA-4B4A-B4A0-71C45644FB1C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5203BADE-BA54-4053-88CA-68CCD9391465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06" name="Ovaal 105">
                    <a:extLst>
                      <a:ext uri="{FF2B5EF4-FFF2-40B4-BE49-F238E27FC236}">
                        <a16:creationId xmlns:a16="http://schemas.microsoft.com/office/drawing/2014/main" id="{DC847EBB-6EF7-4372-85CB-667F8341E507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07" name="Ovaal 106">
                    <a:extLst>
                      <a:ext uri="{FF2B5EF4-FFF2-40B4-BE49-F238E27FC236}">
                        <a16:creationId xmlns:a16="http://schemas.microsoft.com/office/drawing/2014/main" id="{B23E9FD0-0290-4AA7-B406-85703FED60E6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08" name="Ovaal 107">
                    <a:extLst>
                      <a:ext uri="{FF2B5EF4-FFF2-40B4-BE49-F238E27FC236}">
                        <a16:creationId xmlns:a16="http://schemas.microsoft.com/office/drawing/2014/main" id="{C75B755B-7D64-4E0E-96BA-214A08E49984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09" name="Ovaal 108">
                    <a:extLst>
                      <a:ext uri="{FF2B5EF4-FFF2-40B4-BE49-F238E27FC236}">
                        <a16:creationId xmlns:a16="http://schemas.microsoft.com/office/drawing/2014/main" id="{C2880A44-E9E7-4D02-8B78-0E5141F9603B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0" name="Ovaal 109">
                    <a:extLst>
                      <a:ext uri="{FF2B5EF4-FFF2-40B4-BE49-F238E27FC236}">
                        <a16:creationId xmlns:a16="http://schemas.microsoft.com/office/drawing/2014/main" id="{66D01425-B603-4FD4-8B08-671977A996FF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1" name="Ovaal 110">
                    <a:extLst>
                      <a:ext uri="{FF2B5EF4-FFF2-40B4-BE49-F238E27FC236}">
                        <a16:creationId xmlns:a16="http://schemas.microsoft.com/office/drawing/2014/main" id="{AF0D86BD-51CB-4093-BE6C-6DACA8799647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2" name="Ovaal 111">
                    <a:extLst>
                      <a:ext uri="{FF2B5EF4-FFF2-40B4-BE49-F238E27FC236}">
                        <a16:creationId xmlns:a16="http://schemas.microsoft.com/office/drawing/2014/main" id="{EDFDBDA3-9379-4759-9623-1E5BF976CD23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3" name="Ovaal 112">
                    <a:extLst>
                      <a:ext uri="{FF2B5EF4-FFF2-40B4-BE49-F238E27FC236}">
                        <a16:creationId xmlns:a16="http://schemas.microsoft.com/office/drawing/2014/main" id="{9D3466B2-DEB8-4271-8DA5-65A4F61F746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4" name="Ovaal 113">
                    <a:extLst>
                      <a:ext uri="{FF2B5EF4-FFF2-40B4-BE49-F238E27FC236}">
                        <a16:creationId xmlns:a16="http://schemas.microsoft.com/office/drawing/2014/main" id="{381048FB-C44F-4E0C-9E70-E2E15DEBE730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5" name="Ovaal 114">
                    <a:extLst>
                      <a:ext uri="{FF2B5EF4-FFF2-40B4-BE49-F238E27FC236}">
                        <a16:creationId xmlns:a16="http://schemas.microsoft.com/office/drawing/2014/main" id="{B0F2F282-FD93-4FCC-A826-76EF7EC94AAC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</p:grp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49A03B08-BD47-4856-B48A-7D67266F4589}"/>
                </a:ext>
              </a:extLst>
            </p:cNvPr>
            <p:cNvGrpSpPr/>
            <p:nvPr/>
          </p:nvGrpSpPr>
          <p:grpSpPr>
            <a:xfrm>
              <a:off x="-10373329" y="3620084"/>
              <a:ext cx="10300785" cy="3657203"/>
              <a:chOff x="-483526" y="-4395"/>
              <a:chExt cx="10300785" cy="3657203"/>
            </a:xfrm>
          </p:grpSpPr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56CADA3E-D4B7-491B-8B40-73214E0C0F51}"/>
                  </a:ext>
                </a:extLst>
              </p:cNvPr>
              <p:cNvGrpSpPr/>
              <p:nvPr/>
            </p:nvGrpSpPr>
            <p:grpSpPr>
              <a:xfrm>
                <a:off x="-483526" y="-4395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73" name="Groep 172">
                  <a:extLst>
                    <a:ext uri="{FF2B5EF4-FFF2-40B4-BE49-F238E27FC236}">
                      <a16:creationId xmlns:a16="http://schemas.microsoft.com/office/drawing/2014/main" id="{9DC4318C-E28E-45C2-83F6-A08AF4D0D535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85" name="Ovaal 184">
                    <a:extLst>
                      <a:ext uri="{FF2B5EF4-FFF2-40B4-BE49-F238E27FC236}">
                        <a16:creationId xmlns:a16="http://schemas.microsoft.com/office/drawing/2014/main" id="{34D02DA9-F8FF-49D0-AD45-6BD18BFE2C54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6" name="Ovaal 185">
                    <a:extLst>
                      <a:ext uri="{FF2B5EF4-FFF2-40B4-BE49-F238E27FC236}">
                        <a16:creationId xmlns:a16="http://schemas.microsoft.com/office/drawing/2014/main" id="{3FE4A787-76BD-4DDB-8F20-7BCABC7DA979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7" name="Ovaal 186">
                    <a:extLst>
                      <a:ext uri="{FF2B5EF4-FFF2-40B4-BE49-F238E27FC236}">
                        <a16:creationId xmlns:a16="http://schemas.microsoft.com/office/drawing/2014/main" id="{9CD26BA4-9521-4685-B7FB-42987A1B3B0D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8" name="Ovaal 187">
                    <a:extLst>
                      <a:ext uri="{FF2B5EF4-FFF2-40B4-BE49-F238E27FC236}">
                        <a16:creationId xmlns:a16="http://schemas.microsoft.com/office/drawing/2014/main" id="{00C853A8-FAA5-4197-8E4F-05690DC7EFF6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9" name="Ovaal 188">
                    <a:extLst>
                      <a:ext uri="{FF2B5EF4-FFF2-40B4-BE49-F238E27FC236}">
                        <a16:creationId xmlns:a16="http://schemas.microsoft.com/office/drawing/2014/main" id="{99699989-F3C1-4B91-BDCF-5FD2CD386E87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0" name="Ovaal 189">
                    <a:extLst>
                      <a:ext uri="{FF2B5EF4-FFF2-40B4-BE49-F238E27FC236}">
                        <a16:creationId xmlns:a16="http://schemas.microsoft.com/office/drawing/2014/main" id="{32DC09B2-737E-458A-9694-AFD4B94FBFAB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1" name="Ovaal 190">
                    <a:extLst>
                      <a:ext uri="{FF2B5EF4-FFF2-40B4-BE49-F238E27FC236}">
                        <a16:creationId xmlns:a16="http://schemas.microsoft.com/office/drawing/2014/main" id="{49CAB2DA-6D5D-4205-AF8E-211F683F9BF0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2" name="Ovaal 191">
                    <a:extLst>
                      <a:ext uri="{FF2B5EF4-FFF2-40B4-BE49-F238E27FC236}">
                        <a16:creationId xmlns:a16="http://schemas.microsoft.com/office/drawing/2014/main" id="{5867E901-2967-479E-BDD7-B9F0EF81683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3" name="Ovaal 192">
                    <a:extLst>
                      <a:ext uri="{FF2B5EF4-FFF2-40B4-BE49-F238E27FC236}">
                        <a16:creationId xmlns:a16="http://schemas.microsoft.com/office/drawing/2014/main" id="{2BE7DA1A-51FC-444A-A476-EC518A2C9318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4" name="Ovaal 193">
                    <a:extLst>
                      <a:ext uri="{FF2B5EF4-FFF2-40B4-BE49-F238E27FC236}">
                        <a16:creationId xmlns:a16="http://schemas.microsoft.com/office/drawing/2014/main" id="{4877850B-4D58-4BBB-BC96-F59B4C6155EA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39F3E67A-1D81-437F-A0EB-88A5706E162C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75" name="Ovaal 174">
                    <a:extLst>
                      <a:ext uri="{FF2B5EF4-FFF2-40B4-BE49-F238E27FC236}">
                        <a16:creationId xmlns:a16="http://schemas.microsoft.com/office/drawing/2014/main" id="{A2F0A2C8-CC30-40D2-8641-5A0E22A879DE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6" name="Ovaal 175">
                    <a:extLst>
                      <a:ext uri="{FF2B5EF4-FFF2-40B4-BE49-F238E27FC236}">
                        <a16:creationId xmlns:a16="http://schemas.microsoft.com/office/drawing/2014/main" id="{6299AE46-E729-412C-90AA-BCF2C4512639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7" name="Ovaal 176">
                    <a:extLst>
                      <a:ext uri="{FF2B5EF4-FFF2-40B4-BE49-F238E27FC236}">
                        <a16:creationId xmlns:a16="http://schemas.microsoft.com/office/drawing/2014/main" id="{70B5A3EB-DC32-4CA0-8660-25F37D82C919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8" name="Ovaal 177">
                    <a:extLst>
                      <a:ext uri="{FF2B5EF4-FFF2-40B4-BE49-F238E27FC236}">
                        <a16:creationId xmlns:a16="http://schemas.microsoft.com/office/drawing/2014/main" id="{4B4928C6-554C-4FBB-B0DA-B87C71B0E77A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9" name="Ovaal 178">
                    <a:extLst>
                      <a:ext uri="{FF2B5EF4-FFF2-40B4-BE49-F238E27FC236}">
                        <a16:creationId xmlns:a16="http://schemas.microsoft.com/office/drawing/2014/main" id="{38A8CAD2-E156-4229-95C5-52F9EC75A4DD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0" name="Ovaal 179">
                    <a:extLst>
                      <a:ext uri="{FF2B5EF4-FFF2-40B4-BE49-F238E27FC236}">
                        <a16:creationId xmlns:a16="http://schemas.microsoft.com/office/drawing/2014/main" id="{696DB450-F3B0-4155-BCCD-868181CC227E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1" name="Ovaal 180">
                    <a:extLst>
                      <a:ext uri="{FF2B5EF4-FFF2-40B4-BE49-F238E27FC236}">
                        <a16:creationId xmlns:a16="http://schemas.microsoft.com/office/drawing/2014/main" id="{E33DBB95-CFB0-4376-9150-ECD29D6B6170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2" name="Ovaal 181">
                    <a:extLst>
                      <a:ext uri="{FF2B5EF4-FFF2-40B4-BE49-F238E27FC236}">
                        <a16:creationId xmlns:a16="http://schemas.microsoft.com/office/drawing/2014/main" id="{0A80C7E8-B160-425A-8E2B-4670204353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3" name="Ovaal 182">
                    <a:extLst>
                      <a:ext uri="{FF2B5EF4-FFF2-40B4-BE49-F238E27FC236}">
                        <a16:creationId xmlns:a16="http://schemas.microsoft.com/office/drawing/2014/main" id="{52A74BE5-85E6-4185-A885-057835C0AC6D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4" name="Ovaal 183">
                    <a:extLst>
                      <a:ext uri="{FF2B5EF4-FFF2-40B4-BE49-F238E27FC236}">
                        <a16:creationId xmlns:a16="http://schemas.microsoft.com/office/drawing/2014/main" id="{F38465DA-2083-460A-8FE1-877D1AC25530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D6E9B580-10AC-49EC-9A6C-3C69176D878B}"/>
                  </a:ext>
                </a:extLst>
              </p:cNvPr>
              <p:cNvGrpSpPr/>
              <p:nvPr/>
            </p:nvGrpSpPr>
            <p:grpSpPr>
              <a:xfrm>
                <a:off x="-483526" y="1816012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51" name="Groep 150">
                  <a:extLst>
                    <a:ext uri="{FF2B5EF4-FFF2-40B4-BE49-F238E27FC236}">
                      <a16:creationId xmlns:a16="http://schemas.microsoft.com/office/drawing/2014/main" id="{9CBF6B94-50EF-47E0-B407-E7AC22641EC2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63" name="Ovaal 162">
                    <a:extLst>
                      <a:ext uri="{FF2B5EF4-FFF2-40B4-BE49-F238E27FC236}">
                        <a16:creationId xmlns:a16="http://schemas.microsoft.com/office/drawing/2014/main" id="{8739460B-1214-43D8-B08F-247157D4D5C3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4" name="Ovaal 163">
                    <a:extLst>
                      <a:ext uri="{FF2B5EF4-FFF2-40B4-BE49-F238E27FC236}">
                        <a16:creationId xmlns:a16="http://schemas.microsoft.com/office/drawing/2014/main" id="{9ADE6D2D-234A-4D92-BE4E-80EEB829B103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5" name="Ovaal 164">
                    <a:extLst>
                      <a:ext uri="{FF2B5EF4-FFF2-40B4-BE49-F238E27FC236}">
                        <a16:creationId xmlns:a16="http://schemas.microsoft.com/office/drawing/2014/main" id="{D600416B-8C7F-4C85-9481-40B0548E0A57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6" name="Ovaal 165">
                    <a:extLst>
                      <a:ext uri="{FF2B5EF4-FFF2-40B4-BE49-F238E27FC236}">
                        <a16:creationId xmlns:a16="http://schemas.microsoft.com/office/drawing/2014/main" id="{68F2287A-6961-417C-84AA-F9C58D0FE57E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7" name="Ovaal 166">
                    <a:extLst>
                      <a:ext uri="{FF2B5EF4-FFF2-40B4-BE49-F238E27FC236}">
                        <a16:creationId xmlns:a16="http://schemas.microsoft.com/office/drawing/2014/main" id="{F8FC0821-DC7E-4144-A64E-7B9B21963923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8" name="Ovaal 167">
                    <a:extLst>
                      <a:ext uri="{FF2B5EF4-FFF2-40B4-BE49-F238E27FC236}">
                        <a16:creationId xmlns:a16="http://schemas.microsoft.com/office/drawing/2014/main" id="{E1EC81B4-9DC9-49A4-B4CF-0C5AB0DC3984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9" name="Ovaal 168">
                    <a:extLst>
                      <a:ext uri="{FF2B5EF4-FFF2-40B4-BE49-F238E27FC236}">
                        <a16:creationId xmlns:a16="http://schemas.microsoft.com/office/drawing/2014/main" id="{1856676F-D112-467D-9296-C6736877A177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0" name="Ovaal 169">
                    <a:extLst>
                      <a:ext uri="{FF2B5EF4-FFF2-40B4-BE49-F238E27FC236}">
                        <a16:creationId xmlns:a16="http://schemas.microsoft.com/office/drawing/2014/main" id="{FE52B050-C888-49C3-93D0-F406C4223C5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1" name="Ovaal 170">
                    <a:extLst>
                      <a:ext uri="{FF2B5EF4-FFF2-40B4-BE49-F238E27FC236}">
                        <a16:creationId xmlns:a16="http://schemas.microsoft.com/office/drawing/2014/main" id="{F253F11E-8AB8-4243-8C69-D37BF519B355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2" name="Ovaal 171">
                    <a:extLst>
                      <a:ext uri="{FF2B5EF4-FFF2-40B4-BE49-F238E27FC236}">
                        <a16:creationId xmlns:a16="http://schemas.microsoft.com/office/drawing/2014/main" id="{AAD8882B-FC0A-4B79-ADD1-5F01E7AE0EE1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944F6B38-3ED6-4C85-8AA1-923F9C64B582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53" name="Ovaal 152">
                    <a:extLst>
                      <a:ext uri="{FF2B5EF4-FFF2-40B4-BE49-F238E27FC236}">
                        <a16:creationId xmlns:a16="http://schemas.microsoft.com/office/drawing/2014/main" id="{A7DEC502-C658-4FED-898C-80F102065CE7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4" name="Ovaal 153">
                    <a:extLst>
                      <a:ext uri="{FF2B5EF4-FFF2-40B4-BE49-F238E27FC236}">
                        <a16:creationId xmlns:a16="http://schemas.microsoft.com/office/drawing/2014/main" id="{0BA3E866-8D18-41B4-8C30-25D24107097F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5" name="Ovaal 154">
                    <a:extLst>
                      <a:ext uri="{FF2B5EF4-FFF2-40B4-BE49-F238E27FC236}">
                        <a16:creationId xmlns:a16="http://schemas.microsoft.com/office/drawing/2014/main" id="{6331608C-A538-498B-8C75-5D27CDC93F24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6" name="Ovaal 155">
                    <a:extLst>
                      <a:ext uri="{FF2B5EF4-FFF2-40B4-BE49-F238E27FC236}">
                        <a16:creationId xmlns:a16="http://schemas.microsoft.com/office/drawing/2014/main" id="{EAD03042-4D36-4E81-A77A-290FFC19D1F4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7" name="Ovaal 156">
                    <a:extLst>
                      <a:ext uri="{FF2B5EF4-FFF2-40B4-BE49-F238E27FC236}">
                        <a16:creationId xmlns:a16="http://schemas.microsoft.com/office/drawing/2014/main" id="{778482F2-6CAD-4284-ACC7-B9E324823A1E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8" name="Ovaal 157">
                    <a:extLst>
                      <a:ext uri="{FF2B5EF4-FFF2-40B4-BE49-F238E27FC236}">
                        <a16:creationId xmlns:a16="http://schemas.microsoft.com/office/drawing/2014/main" id="{9DBFEA32-5289-4E7A-BDFB-5354DF875CD5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9" name="Ovaal 158">
                    <a:extLst>
                      <a:ext uri="{FF2B5EF4-FFF2-40B4-BE49-F238E27FC236}">
                        <a16:creationId xmlns:a16="http://schemas.microsoft.com/office/drawing/2014/main" id="{2630648E-51A7-4FD8-BF80-FFCDACA05C87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0" name="Ovaal 159">
                    <a:extLst>
                      <a:ext uri="{FF2B5EF4-FFF2-40B4-BE49-F238E27FC236}">
                        <a16:creationId xmlns:a16="http://schemas.microsoft.com/office/drawing/2014/main" id="{D6CC05D0-98C5-48A2-A42F-13D20B5383B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1" name="Ovaal 160">
                    <a:extLst>
                      <a:ext uri="{FF2B5EF4-FFF2-40B4-BE49-F238E27FC236}">
                        <a16:creationId xmlns:a16="http://schemas.microsoft.com/office/drawing/2014/main" id="{8C45DCA0-A348-4EA3-B056-644D99E7DD70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2" name="Ovaal 161">
                    <a:extLst>
                      <a:ext uri="{FF2B5EF4-FFF2-40B4-BE49-F238E27FC236}">
                        <a16:creationId xmlns:a16="http://schemas.microsoft.com/office/drawing/2014/main" id="{768E17C2-0E31-4359-8A2B-81A6DD5CBED5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</p:grpSp>
      </p:grpSp>
      <p:sp>
        <p:nvSpPr>
          <p:cNvPr id="6" name="Rechthoek 5">
            <a:extLst>
              <a:ext uri="{FF2B5EF4-FFF2-40B4-BE49-F238E27FC236}">
                <a16:creationId xmlns:a16="http://schemas.microsoft.com/office/drawing/2014/main" id="{BC4EE379-BFAB-4C01-A05F-58A8585FADD3}"/>
              </a:ext>
            </a:extLst>
          </p:cNvPr>
          <p:cNvSpPr/>
          <p:nvPr/>
        </p:nvSpPr>
        <p:spPr>
          <a:xfrm>
            <a:off x="-1228095" y="859509"/>
            <a:ext cx="100507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zuiver metaal</a:t>
            </a:r>
          </a:p>
          <a:p>
            <a:pPr algn="ctr"/>
            <a:r>
              <a:rPr lang="nl-NL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makkelijk te vervormen</a:t>
            </a:r>
            <a:endParaRPr lang="nl-NL" sz="5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8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43646 0.00186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vaal 143">
            <a:extLst>
              <a:ext uri="{FF2B5EF4-FFF2-40B4-BE49-F238E27FC236}">
                <a16:creationId xmlns:a16="http://schemas.microsoft.com/office/drawing/2014/main" id="{43BBD9B1-D812-402C-A5B3-8B449BD723BE}"/>
              </a:ext>
            </a:extLst>
          </p:cNvPr>
          <p:cNvSpPr/>
          <p:nvPr/>
        </p:nvSpPr>
        <p:spPr>
          <a:xfrm rot="10800000">
            <a:off x="7974874" y="66729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5" name="Ovaal 144">
            <a:extLst>
              <a:ext uri="{FF2B5EF4-FFF2-40B4-BE49-F238E27FC236}">
                <a16:creationId xmlns:a16="http://schemas.microsoft.com/office/drawing/2014/main" id="{C6F4B6AF-BC1F-4F17-AF02-DBD4B54FCC06}"/>
              </a:ext>
            </a:extLst>
          </p:cNvPr>
          <p:cNvSpPr/>
          <p:nvPr/>
        </p:nvSpPr>
        <p:spPr>
          <a:xfrm rot="10800000">
            <a:off x="4382484" y="6504438"/>
            <a:ext cx="891985" cy="945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6" name="Ovaal 145">
            <a:extLst>
              <a:ext uri="{FF2B5EF4-FFF2-40B4-BE49-F238E27FC236}">
                <a16:creationId xmlns:a16="http://schemas.microsoft.com/office/drawing/2014/main" id="{84C34143-A838-435C-BBC3-494DC5392B62}"/>
              </a:ext>
            </a:extLst>
          </p:cNvPr>
          <p:cNvSpPr/>
          <p:nvPr/>
        </p:nvSpPr>
        <p:spPr>
          <a:xfrm rot="10800000">
            <a:off x="5342065" y="66608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7" name="Ovaal 146">
            <a:extLst>
              <a:ext uri="{FF2B5EF4-FFF2-40B4-BE49-F238E27FC236}">
                <a16:creationId xmlns:a16="http://schemas.microsoft.com/office/drawing/2014/main" id="{62E61D9D-9988-4982-8F13-AAC43EB5BD6B}"/>
              </a:ext>
            </a:extLst>
          </p:cNvPr>
          <p:cNvSpPr/>
          <p:nvPr/>
        </p:nvSpPr>
        <p:spPr>
          <a:xfrm rot="10800000">
            <a:off x="2319134" y="65189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8" name="Ovaal 147">
            <a:extLst>
              <a:ext uri="{FF2B5EF4-FFF2-40B4-BE49-F238E27FC236}">
                <a16:creationId xmlns:a16="http://schemas.microsoft.com/office/drawing/2014/main" id="{519C0591-6973-4814-86EF-03FF413C8B07}"/>
              </a:ext>
            </a:extLst>
          </p:cNvPr>
          <p:cNvSpPr/>
          <p:nvPr/>
        </p:nvSpPr>
        <p:spPr>
          <a:xfrm rot="10800000">
            <a:off x="3344623" y="659872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3" name="Ovaal 152">
            <a:extLst>
              <a:ext uri="{FF2B5EF4-FFF2-40B4-BE49-F238E27FC236}">
                <a16:creationId xmlns:a16="http://schemas.microsoft.com/office/drawing/2014/main" id="{3434ECD9-5633-4235-B2AD-8EEB2E34F413}"/>
              </a:ext>
            </a:extLst>
          </p:cNvPr>
          <p:cNvSpPr/>
          <p:nvPr/>
        </p:nvSpPr>
        <p:spPr>
          <a:xfrm rot="10800000">
            <a:off x="6479814" y="67086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4" name="Ovaal 153">
            <a:extLst>
              <a:ext uri="{FF2B5EF4-FFF2-40B4-BE49-F238E27FC236}">
                <a16:creationId xmlns:a16="http://schemas.microsoft.com/office/drawing/2014/main" id="{47E368AE-4DF9-4484-B9C8-2E06BC92D238}"/>
              </a:ext>
            </a:extLst>
          </p:cNvPr>
          <p:cNvSpPr/>
          <p:nvPr/>
        </p:nvSpPr>
        <p:spPr>
          <a:xfrm rot="10800000">
            <a:off x="8163645" y="570319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5" name="Ovaal 154">
            <a:extLst>
              <a:ext uri="{FF2B5EF4-FFF2-40B4-BE49-F238E27FC236}">
                <a16:creationId xmlns:a16="http://schemas.microsoft.com/office/drawing/2014/main" id="{424A2B11-E21A-44D7-B341-D15E5A046F22}"/>
              </a:ext>
            </a:extLst>
          </p:cNvPr>
          <p:cNvSpPr/>
          <p:nvPr/>
        </p:nvSpPr>
        <p:spPr>
          <a:xfrm rot="10800000">
            <a:off x="3824791" y="56843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6" name="Ovaal 155">
            <a:extLst>
              <a:ext uri="{FF2B5EF4-FFF2-40B4-BE49-F238E27FC236}">
                <a16:creationId xmlns:a16="http://schemas.microsoft.com/office/drawing/2014/main" id="{B504CA84-AB3C-4098-8B16-879972AC1EBD}"/>
              </a:ext>
            </a:extLst>
          </p:cNvPr>
          <p:cNvSpPr/>
          <p:nvPr/>
        </p:nvSpPr>
        <p:spPr>
          <a:xfrm rot="10800000">
            <a:off x="4904488" y="5648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7" name="Ovaal 156">
            <a:extLst>
              <a:ext uri="{FF2B5EF4-FFF2-40B4-BE49-F238E27FC236}">
                <a16:creationId xmlns:a16="http://schemas.microsoft.com/office/drawing/2014/main" id="{EBAC249C-2CFB-4625-B3CB-0A46D1844FC3}"/>
              </a:ext>
            </a:extLst>
          </p:cNvPr>
          <p:cNvSpPr/>
          <p:nvPr/>
        </p:nvSpPr>
        <p:spPr>
          <a:xfrm rot="10800000">
            <a:off x="1820472" y="56633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8" name="Ovaal 157">
            <a:extLst>
              <a:ext uri="{FF2B5EF4-FFF2-40B4-BE49-F238E27FC236}">
                <a16:creationId xmlns:a16="http://schemas.microsoft.com/office/drawing/2014/main" id="{411E8F07-6C79-4490-A944-15B647B5A857}"/>
              </a:ext>
            </a:extLst>
          </p:cNvPr>
          <p:cNvSpPr/>
          <p:nvPr/>
        </p:nvSpPr>
        <p:spPr>
          <a:xfrm rot="10800000">
            <a:off x="2851528" y="56760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9" name="Ovaal 158">
            <a:extLst>
              <a:ext uri="{FF2B5EF4-FFF2-40B4-BE49-F238E27FC236}">
                <a16:creationId xmlns:a16="http://schemas.microsoft.com/office/drawing/2014/main" id="{EB5F9E5F-F88E-4B13-9EBD-5D62902F5F5C}"/>
              </a:ext>
            </a:extLst>
          </p:cNvPr>
          <p:cNvSpPr/>
          <p:nvPr/>
        </p:nvSpPr>
        <p:spPr>
          <a:xfrm rot="10800000">
            <a:off x="904319" y="59625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0" name="Ovaal 159">
            <a:extLst>
              <a:ext uri="{FF2B5EF4-FFF2-40B4-BE49-F238E27FC236}">
                <a16:creationId xmlns:a16="http://schemas.microsoft.com/office/drawing/2014/main" id="{2321B109-867F-4AA1-81B2-A7F492C2D53E}"/>
              </a:ext>
            </a:extLst>
          </p:cNvPr>
          <p:cNvSpPr/>
          <p:nvPr/>
        </p:nvSpPr>
        <p:spPr>
          <a:xfrm rot="10800000">
            <a:off x="7179376" y="60617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3" name="Ovaal 162">
            <a:extLst>
              <a:ext uri="{FF2B5EF4-FFF2-40B4-BE49-F238E27FC236}">
                <a16:creationId xmlns:a16="http://schemas.microsoft.com/office/drawing/2014/main" id="{81CF195A-1CD5-4AC3-BA7F-2AB9DDD96DF7}"/>
              </a:ext>
            </a:extLst>
          </p:cNvPr>
          <p:cNvSpPr/>
          <p:nvPr/>
        </p:nvSpPr>
        <p:spPr>
          <a:xfrm rot="10800000">
            <a:off x="5903958" y="58856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5" name="Ovaal 164">
            <a:extLst>
              <a:ext uri="{FF2B5EF4-FFF2-40B4-BE49-F238E27FC236}">
                <a16:creationId xmlns:a16="http://schemas.microsoft.com/office/drawing/2014/main" id="{961B7CB8-FCEC-49A5-BF53-0D3FCAC4A0DB}"/>
              </a:ext>
            </a:extLst>
          </p:cNvPr>
          <p:cNvSpPr/>
          <p:nvPr/>
        </p:nvSpPr>
        <p:spPr>
          <a:xfrm rot="10800000">
            <a:off x="4331542" y="4872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6" name="Ovaal 165">
            <a:extLst>
              <a:ext uri="{FF2B5EF4-FFF2-40B4-BE49-F238E27FC236}">
                <a16:creationId xmlns:a16="http://schemas.microsoft.com/office/drawing/2014/main" id="{689F4F8E-DDC5-42EB-9AEC-56E2F37A652A}"/>
              </a:ext>
            </a:extLst>
          </p:cNvPr>
          <p:cNvSpPr/>
          <p:nvPr/>
        </p:nvSpPr>
        <p:spPr>
          <a:xfrm rot="10800000">
            <a:off x="5285345" y="47265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7" name="Ovaal 166">
            <a:extLst>
              <a:ext uri="{FF2B5EF4-FFF2-40B4-BE49-F238E27FC236}">
                <a16:creationId xmlns:a16="http://schemas.microsoft.com/office/drawing/2014/main" id="{DAFC6135-13E0-47CC-A0B7-EA9BA5C64225}"/>
              </a:ext>
            </a:extLst>
          </p:cNvPr>
          <p:cNvSpPr/>
          <p:nvPr/>
        </p:nvSpPr>
        <p:spPr>
          <a:xfrm rot="10800000">
            <a:off x="2325203" y="482644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8" name="Ovaal 167">
            <a:extLst>
              <a:ext uri="{FF2B5EF4-FFF2-40B4-BE49-F238E27FC236}">
                <a16:creationId xmlns:a16="http://schemas.microsoft.com/office/drawing/2014/main" id="{56E6F0E2-208E-4824-A349-7DD997AF1043}"/>
              </a:ext>
            </a:extLst>
          </p:cNvPr>
          <p:cNvSpPr/>
          <p:nvPr/>
        </p:nvSpPr>
        <p:spPr>
          <a:xfrm rot="10800000">
            <a:off x="3315130" y="48006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9" name="Ovaal 168">
            <a:extLst>
              <a:ext uri="{FF2B5EF4-FFF2-40B4-BE49-F238E27FC236}">
                <a16:creationId xmlns:a16="http://schemas.microsoft.com/office/drawing/2014/main" id="{22AD35E1-1E93-4846-B954-EF5883F0E7D4}"/>
              </a:ext>
            </a:extLst>
          </p:cNvPr>
          <p:cNvSpPr/>
          <p:nvPr/>
        </p:nvSpPr>
        <p:spPr>
          <a:xfrm rot="10800000">
            <a:off x="1356562" y="4825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0" name="Ovaal 169">
            <a:extLst>
              <a:ext uri="{FF2B5EF4-FFF2-40B4-BE49-F238E27FC236}">
                <a16:creationId xmlns:a16="http://schemas.microsoft.com/office/drawing/2014/main" id="{F5DD9863-EF6D-4313-A6AC-9F0592E50196}"/>
              </a:ext>
            </a:extLst>
          </p:cNvPr>
          <p:cNvSpPr/>
          <p:nvPr/>
        </p:nvSpPr>
        <p:spPr>
          <a:xfrm rot="10800000">
            <a:off x="8172598" y="46819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B4AFC729-F77E-4E93-83A6-36B1BF654251}"/>
              </a:ext>
            </a:extLst>
          </p:cNvPr>
          <p:cNvSpPr/>
          <p:nvPr/>
        </p:nvSpPr>
        <p:spPr>
          <a:xfrm rot="10800000">
            <a:off x="-58617" y="63428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227" name="Ovaal 226">
            <a:extLst>
              <a:ext uri="{FF2B5EF4-FFF2-40B4-BE49-F238E27FC236}">
                <a16:creationId xmlns:a16="http://schemas.microsoft.com/office/drawing/2014/main" id="{9A9C7D32-2741-4332-9CE4-31994BE991A9}"/>
              </a:ext>
            </a:extLst>
          </p:cNvPr>
          <p:cNvSpPr/>
          <p:nvPr/>
        </p:nvSpPr>
        <p:spPr>
          <a:xfrm>
            <a:off x="6298846" y="4295955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5DCD2A4F-5BB0-4975-81FC-7C7E9594CAD9}"/>
              </a:ext>
            </a:extLst>
          </p:cNvPr>
          <p:cNvSpPr/>
          <p:nvPr/>
        </p:nvSpPr>
        <p:spPr>
          <a:xfrm>
            <a:off x="-485933" y="4485887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EC4A0F1-0EB6-4D42-876A-618D7CE1AAAB}"/>
              </a:ext>
            </a:extLst>
          </p:cNvPr>
          <p:cNvGrpSpPr/>
          <p:nvPr/>
        </p:nvGrpSpPr>
        <p:grpSpPr>
          <a:xfrm>
            <a:off x="-726881" y="-315619"/>
            <a:ext cx="10382861" cy="3497013"/>
            <a:chOff x="-754412" y="-274795"/>
            <a:chExt cx="10382861" cy="3497013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0DAF612-D245-4D34-BCF2-3936BFB01983}"/>
                </a:ext>
              </a:extLst>
            </p:cNvPr>
            <p:cNvSpPr/>
            <p:nvPr/>
          </p:nvSpPr>
          <p:spPr>
            <a:xfrm>
              <a:off x="715533" y="71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998B0B1-B27B-4CF2-92E8-2401F57C70CF}"/>
                </a:ext>
              </a:extLst>
            </p:cNvPr>
            <p:cNvSpPr/>
            <p:nvPr/>
          </p:nvSpPr>
          <p:spPr>
            <a:xfrm>
              <a:off x="5008025" y="-4207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A47D3BD-0EC0-4D37-9E61-45A0C248580B}"/>
                </a:ext>
              </a:extLst>
            </p:cNvPr>
            <p:cNvSpPr/>
            <p:nvPr/>
          </p:nvSpPr>
          <p:spPr>
            <a:xfrm>
              <a:off x="4061104" y="-27479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AE4DE63-573A-4879-820F-3D159649DACE}"/>
                </a:ext>
              </a:extLst>
            </p:cNvPr>
            <p:cNvSpPr/>
            <p:nvPr/>
          </p:nvSpPr>
          <p:spPr>
            <a:xfrm>
              <a:off x="7129569" y="104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C51522C7-031C-45D9-8295-8AF8F66576B3}"/>
                </a:ext>
              </a:extLst>
            </p:cNvPr>
            <p:cNvSpPr/>
            <p:nvPr/>
          </p:nvSpPr>
          <p:spPr>
            <a:xfrm>
              <a:off x="6118199" y="-227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D5622F16-FB67-4256-A767-E4BEF0BEAC89}"/>
                </a:ext>
              </a:extLst>
            </p:cNvPr>
            <p:cNvSpPr/>
            <p:nvPr/>
          </p:nvSpPr>
          <p:spPr>
            <a:xfrm>
              <a:off x="8199513" y="506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174D0F3D-BBEF-4C46-8994-3A0DC04FB1A0}"/>
                </a:ext>
              </a:extLst>
            </p:cNvPr>
            <p:cNvSpPr/>
            <p:nvPr/>
          </p:nvSpPr>
          <p:spPr>
            <a:xfrm>
              <a:off x="1738439" y="-11464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93949CDD-D23C-407F-B10A-2A51CF1BB1F5}"/>
                </a:ext>
              </a:extLst>
            </p:cNvPr>
            <p:cNvSpPr/>
            <p:nvPr/>
          </p:nvSpPr>
          <p:spPr>
            <a:xfrm>
              <a:off x="-314961" y="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1B2FB3E3-60DF-42EE-91C6-B37F7EE376A9}"/>
                </a:ext>
              </a:extLst>
            </p:cNvPr>
            <p:cNvSpPr/>
            <p:nvPr/>
          </p:nvSpPr>
          <p:spPr>
            <a:xfrm>
              <a:off x="2952330" y="-21233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0A9D6369-8617-4E06-ABE2-F959207F2E25}"/>
                </a:ext>
              </a:extLst>
            </p:cNvPr>
            <p:cNvSpPr/>
            <p:nvPr/>
          </p:nvSpPr>
          <p:spPr>
            <a:xfrm>
              <a:off x="1363272" y="8667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F23AD44-C199-47C9-8278-195C93782F62}"/>
                </a:ext>
              </a:extLst>
            </p:cNvPr>
            <p:cNvSpPr/>
            <p:nvPr/>
          </p:nvSpPr>
          <p:spPr>
            <a:xfrm>
              <a:off x="5649225" y="87822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EBE1808D-2C99-44B3-8854-D8F9370D06DC}"/>
                </a:ext>
              </a:extLst>
            </p:cNvPr>
            <p:cNvSpPr/>
            <p:nvPr/>
          </p:nvSpPr>
          <p:spPr>
            <a:xfrm>
              <a:off x="4593600" y="83126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5F4CEA6D-2FD9-4CC2-956B-B4148B8DA707}"/>
                </a:ext>
              </a:extLst>
            </p:cNvPr>
            <p:cNvSpPr/>
            <p:nvPr/>
          </p:nvSpPr>
          <p:spPr>
            <a:xfrm>
              <a:off x="7701658" y="9403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8EC6DAEF-A6E6-44A0-BB44-10F9D4E7C321}"/>
                </a:ext>
              </a:extLst>
            </p:cNvPr>
            <p:cNvSpPr/>
            <p:nvPr/>
          </p:nvSpPr>
          <p:spPr>
            <a:xfrm>
              <a:off x="6632735" y="9349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0CDDCD13-4938-4D72-81BC-6112A045F169}"/>
                </a:ext>
              </a:extLst>
            </p:cNvPr>
            <p:cNvSpPr/>
            <p:nvPr/>
          </p:nvSpPr>
          <p:spPr>
            <a:xfrm>
              <a:off x="8714049" y="9056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8BCE14D4-DEC6-4B9F-9D14-4BD11DC771DC}"/>
                </a:ext>
              </a:extLst>
            </p:cNvPr>
            <p:cNvSpPr/>
            <p:nvPr/>
          </p:nvSpPr>
          <p:spPr>
            <a:xfrm>
              <a:off x="2368873" y="58583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F648C8C1-05D3-4F8B-877C-E2C4D840419C}"/>
                </a:ext>
              </a:extLst>
            </p:cNvPr>
            <p:cNvSpPr/>
            <p:nvPr/>
          </p:nvSpPr>
          <p:spPr>
            <a:xfrm>
              <a:off x="240286" y="8627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B2ECE0CC-68D6-4C3D-805C-FBC2ABE70D4B}"/>
                </a:ext>
              </a:extLst>
            </p:cNvPr>
            <p:cNvSpPr/>
            <p:nvPr/>
          </p:nvSpPr>
          <p:spPr>
            <a:xfrm>
              <a:off x="3610090" y="6254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D3725C1E-35FF-4B24-9BE0-E3F1907C5CEE}"/>
                </a:ext>
              </a:extLst>
            </p:cNvPr>
            <p:cNvSpPr/>
            <p:nvPr/>
          </p:nvSpPr>
          <p:spPr>
            <a:xfrm>
              <a:off x="442960" y="18359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DA44EEFE-AC39-4F66-91BA-EE2F23662BC3}"/>
                </a:ext>
              </a:extLst>
            </p:cNvPr>
            <p:cNvSpPr/>
            <p:nvPr/>
          </p:nvSpPr>
          <p:spPr>
            <a:xfrm>
              <a:off x="5339671" y="178316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9782DEC6-CB78-4CE2-A801-EBE53F0D2A1C}"/>
                </a:ext>
              </a:extLst>
            </p:cNvPr>
            <p:cNvSpPr/>
            <p:nvPr/>
          </p:nvSpPr>
          <p:spPr>
            <a:xfrm>
              <a:off x="4347499" y="17882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FFA83082-169C-4AB9-AD82-D95DCF54E268}"/>
                </a:ext>
              </a:extLst>
            </p:cNvPr>
            <p:cNvSpPr/>
            <p:nvPr/>
          </p:nvSpPr>
          <p:spPr>
            <a:xfrm>
              <a:off x="7325200" y="1846397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4D81AA17-F965-42CA-B8EA-BBB120D640A9}"/>
                </a:ext>
              </a:extLst>
            </p:cNvPr>
            <p:cNvSpPr/>
            <p:nvPr/>
          </p:nvSpPr>
          <p:spPr>
            <a:xfrm>
              <a:off x="6325365" y="18571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573F5D5C-CDED-44C3-BEA7-238484BE0ABB}"/>
                </a:ext>
              </a:extLst>
            </p:cNvPr>
            <p:cNvSpPr/>
            <p:nvPr/>
          </p:nvSpPr>
          <p:spPr>
            <a:xfrm>
              <a:off x="8396329" y="184091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E1105B2C-9D7B-4E74-B74D-8A8838114FA8}"/>
                </a:ext>
              </a:extLst>
            </p:cNvPr>
            <p:cNvSpPr/>
            <p:nvPr/>
          </p:nvSpPr>
          <p:spPr>
            <a:xfrm>
              <a:off x="1453231" y="1831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25AF56FA-E562-4F83-A021-267C92E30CB8}"/>
                </a:ext>
              </a:extLst>
            </p:cNvPr>
            <p:cNvSpPr/>
            <p:nvPr/>
          </p:nvSpPr>
          <p:spPr>
            <a:xfrm>
              <a:off x="-536064" y="18493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CF4EB3ED-2EFE-4DA4-A236-8C031510317E}"/>
                </a:ext>
              </a:extLst>
            </p:cNvPr>
            <p:cNvSpPr/>
            <p:nvPr/>
          </p:nvSpPr>
          <p:spPr>
            <a:xfrm>
              <a:off x="2463502" y="1424787"/>
              <a:ext cx="1813876" cy="17974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2E7F6DA5-F2B0-4150-A49A-D10F50C5BA83}"/>
                </a:ext>
              </a:extLst>
            </p:cNvPr>
            <p:cNvSpPr/>
            <p:nvPr/>
          </p:nvSpPr>
          <p:spPr>
            <a:xfrm>
              <a:off x="-754412" y="9171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CD2CA36F-76CE-4D28-811E-B5994C182AFA}"/>
              </a:ext>
            </a:extLst>
          </p:cNvPr>
          <p:cNvGrpSpPr/>
          <p:nvPr/>
        </p:nvGrpSpPr>
        <p:grpSpPr>
          <a:xfrm>
            <a:off x="-726881" y="2655012"/>
            <a:ext cx="10511685" cy="2223306"/>
            <a:chOff x="-801214" y="2662916"/>
            <a:chExt cx="10511685" cy="2223306"/>
          </a:xfrm>
        </p:grpSpPr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ACC2E3DD-5A61-4182-A850-08B763BAA3AF}"/>
                </a:ext>
              </a:extLst>
            </p:cNvPr>
            <p:cNvSpPr/>
            <p:nvPr/>
          </p:nvSpPr>
          <p:spPr>
            <a:xfrm rot="10800000">
              <a:off x="8796071" y="281169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E275DE08-61CD-41F1-AAD3-CA2261F4E92F}"/>
                </a:ext>
              </a:extLst>
            </p:cNvPr>
            <p:cNvSpPr/>
            <p:nvPr/>
          </p:nvSpPr>
          <p:spPr>
            <a:xfrm>
              <a:off x="7799649" y="26629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033CAD71-70CC-4022-A98B-3C3CA9FEB32A}"/>
                </a:ext>
              </a:extLst>
            </p:cNvPr>
            <p:cNvSpPr/>
            <p:nvPr/>
          </p:nvSpPr>
          <p:spPr>
            <a:xfrm rot="10800000">
              <a:off x="8264761" y="37055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62B6D3B7-0B45-4F21-878E-8B46CB5E6CCD}"/>
                </a:ext>
              </a:extLst>
            </p:cNvPr>
            <p:cNvSpPr/>
            <p:nvPr/>
          </p:nvSpPr>
          <p:spPr>
            <a:xfrm rot="10800000">
              <a:off x="3966739" y="397182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B9304549-4F10-4627-A41A-1D019A248950}"/>
                </a:ext>
              </a:extLst>
            </p:cNvPr>
            <p:cNvSpPr/>
            <p:nvPr/>
          </p:nvSpPr>
          <p:spPr>
            <a:xfrm rot="10800000">
              <a:off x="4957159" y="370231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32BE8247-9EA9-40B3-8B75-D082587FED63}"/>
                </a:ext>
              </a:extLst>
            </p:cNvPr>
            <p:cNvSpPr/>
            <p:nvPr/>
          </p:nvSpPr>
          <p:spPr>
            <a:xfrm rot="10800000">
              <a:off x="1675356" y="390068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F17D73B2-D129-46C2-AF00-6A8196DFC168}"/>
                </a:ext>
              </a:extLst>
            </p:cNvPr>
            <p:cNvSpPr/>
            <p:nvPr/>
          </p:nvSpPr>
          <p:spPr>
            <a:xfrm rot="10800000">
              <a:off x="2786873" y="395132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F046BFE-F609-400A-B2A8-60CD59D2CF39}"/>
                </a:ext>
              </a:extLst>
            </p:cNvPr>
            <p:cNvSpPr/>
            <p:nvPr/>
          </p:nvSpPr>
          <p:spPr>
            <a:xfrm rot="10800000">
              <a:off x="727132" y="37091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AB9D0220-988B-4519-818B-787CDAA8DEA1}"/>
                </a:ext>
              </a:extLst>
            </p:cNvPr>
            <p:cNvSpPr/>
            <p:nvPr/>
          </p:nvSpPr>
          <p:spPr>
            <a:xfrm rot="10800000">
              <a:off x="7292286" y="346359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F5B7A8E2-9BA2-4354-8454-7BC5B1D18561}"/>
                </a:ext>
              </a:extLst>
            </p:cNvPr>
            <p:cNvSpPr/>
            <p:nvPr/>
          </p:nvSpPr>
          <p:spPr>
            <a:xfrm rot="10800000">
              <a:off x="-340282" y="356962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61848F5-0658-4EC7-A829-EDED134A0FDE}"/>
                </a:ext>
              </a:extLst>
            </p:cNvPr>
            <p:cNvSpPr/>
            <p:nvPr/>
          </p:nvSpPr>
          <p:spPr>
            <a:xfrm rot="10800000">
              <a:off x="5935070" y="356932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44B3875-0A8C-45B5-BE2E-08C914F2348C}"/>
                </a:ext>
              </a:extLst>
            </p:cNvPr>
            <p:cNvSpPr/>
            <p:nvPr/>
          </p:nvSpPr>
          <p:spPr>
            <a:xfrm>
              <a:off x="1193705" y="27632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96C7BFC9-FA86-44B2-840B-275C09DFDB40}"/>
                </a:ext>
              </a:extLst>
            </p:cNvPr>
            <p:cNvSpPr/>
            <p:nvPr/>
          </p:nvSpPr>
          <p:spPr>
            <a:xfrm>
              <a:off x="5507963" y="271324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58DDA48-8200-43C2-BE81-CD6D264698BA}"/>
                </a:ext>
              </a:extLst>
            </p:cNvPr>
            <p:cNvSpPr/>
            <p:nvPr/>
          </p:nvSpPr>
          <p:spPr>
            <a:xfrm>
              <a:off x="4346110" y="274033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9ED47105-CDF9-417A-800B-5427B0BB52FC}"/>
                </a:ext>
              </a:extLst>
            </p:cNvPr>
            <p:cNvSpPr/>
            <p:nvPr/>
          </p:nvSpPr>
          <p:spPr>
            <a:xfrm>
              <a:off x="6590557" y="280197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F76359EF-BAD7-4330-B001-6518E116644F}"/>
                </a:ext>
              </a:extLst>
            </p:cNvPr>
            <p:cNvSpPr/>
            <p:nvPr/>
          </p:nvSpPr>
          <p:spPr>
            <a:xfrm>
              <a:off x="2184938" y="30825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BBB1B8B-6461-4BDF-A95E-45C967AB5D01}"/>
                </a:ext>
              </a:extLst>
            </p:cNvPr>
            <p:cNvSpPr/>
            <p:nvPr/>
          </p:nvSpPr>
          <p:spPr>
            <a:xfrm>
              <a:off x="198621" y="2772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126BA2F-25B8-4AB6-B18C-DDF3E3EEBF58}"/>
                </a:ext>
              </a:extLst>
            </p:cNvPr>
            <p:cNvSpPr/>
            <p:nvPr/>
          </p:nvSpPr>
          <p:spPr>
            <a:xfrm>
              <a:off x="3377902" y="31806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77EEE2BF-9C9A-418E-BAD8-F53C7D977209}"/>
                </a:ext>
              </a:extLst>
            </p:cNvPr>
            <p:cNvSpPr/>
            <p:nvPr/>
          </p:nvSpPr>
          <p:spPr>
            <a:xfrm>
              <a:off x="-801214" y="27428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sp>
        <p:nvSpPr>
          <p:cNvPr id="77" name="Rechthoek 76">
            <a:extLst>
              <a:ext uri="{FF2B5EF4-FFF2-40B4-BE49-F238E27FC236}">
                <a16:creationId xmlns:a16="http://schemas.microsoft.com/office/drawing/2014/main" id="{68164B3F-7FB6-49F0-A275-E3D2A21228D1}"/>
              </a:ext>
            </a:extLst>
          </p:cNvPr>
          <p:cNvSpPr/>
          <p:nvPr/>
        </p:nvSpPr>
        <p:spPr>
          <a:xfrm>
            <a:off x="2091397" y="3879180"/>
            <a:ext cx="2488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legering</a:t>
            </a:r>
          </a:p>
        </p:txBody>
      </p:sp>
    </p:spTree>
    <p:extLst>
      <p:ext uri="{BB962C8B-B14F-4D97-AF65-F5344CB8AC3E}">
        <p14:creationId xmlns:p14="http://schemas.microsoft.com/office/powerpoint/2010/main" val="29678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vaal 143">
            <a:extLst>
              <a:ext uri="{FF2B5EF4-FFF2-40B4-BE49-F238E27FC236}">
                <a16:creationId xmlns:a16="http://schemas.microsoft.com/office/drawing/2014/main" id="{43BBD9B1-D812-402C-A5B3-8B449BD723BE}"/>
              </a:ext>
            </a:extLst>
          </p:cNvPr>
          <p:cNvSpPr/>
          <p:nvPr/>
        </p:nvSpPr>
        <p:spPr>
          <a:xfrm rot="10800000">
            <a:off x="7974874" y="66729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5" name="Ovaal 144">
            <a:extLst>
              <a:ext uri="{FF2B5EF4-FFF2-40B4-BE49-F238E27FC236}">
                <a16:creationId xmlns:a16="http://schemas.microsoft.com/office/drawing/2014/main" id="{C6F4B6AF-BC1F-4F17-AF02-DBD4B54FCC06}"/>
              </a:ext>
            </a:extLst>
          </p:cNvPr>
          <p:cNvSpPr/>
          <p:nvPr/>
        </p:nvSpPr>
        <p:spPr>
          <a:xfrm rot="10800000">
            <a:off x="4382484" y="6504438"/>
            <a:ext cx="891985" cy="945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6" name="Ovaal 145">
            <a:extLst>
              <a:ext uri="{FF2B5EF4-FFF2-40B4-BE49-F238E27FC236}">
                <a16:creationId xmlns:a16="http://schemas.microsoft.com/office/drawing/2014/main" id="{84C34143-A838-435C-BBC3-494DC5392B62}"/>
              </a:ext>
            </a:extLst>
          </p:cNvPr>
          <p:cNvSpPr/>
          <p:nvPr/>
        </p:nvSpPr>
        <p:spPr>
          <a:xfrm rot="10800000">
            <a:off x="5342065" y="66608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7" name="Ovaal 146">
            <a:extLst>
              <a:ext uri="{FF2B5EF4-FFF2-40B4-BE49-F238E27FC236}">
                <a16:creationId xmlns:a16="http://schemas.microsoft.com/office/drawing/2014/main" id="{62E61D9D-9988-4982-8F13-AAC43EB5BD6B}"/>
              </a:ext>
            </a:extLst>
          </p:cNvPr>
          <p:cNvSpPr/>
          <p:nvPr/>
        </p:nvSpPr>
        <p:spPr>
          <a:xfrm rot="10800000">
            <a:off x="2319134" y="65189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8" name="Ovaal 147">
            <a:extLst>
              <a:ext uri="{FF2B5EF4-FFF2-40B4-BE49-F238E27FC236}">
                <a16:creationId xmlns:a16="http://schemas.microsoft.com/office/drawing/2014/main" id="{519C0591-6973-4814-86EF-03FF413C8B07}"/>
              </a:ext>
            </a:extLst>
          </p:cNvPr>
          <p:cNvSpPr/>
          <p:nvPr/>
        </p:nvSpPr>
        <p:spPr>
          <a:xfrm rot="10800000">
            <a:off x="3344623" y="659872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3" name="Ovaal 152">
            <a:extLst>
              <a:ext uri="{FF2B5EF4-FFF2-40B4-BE49-F238E27FC236}">
                <a16:creationId xmlns:a16="http://schemas.microsoft.com/office/drawing/2014/main" id="{3434ECD9-5633-4235-B2AD-8EEB2E34F413}"/>
              </a:ext>
            </a:extLst>
          </p:cNvPr>
          <p:cNvSpPr/>
          <p:nvPr/>
        </p:nvSpPr>
        <p:spPr>
          <a:xfrm rot="10800000">
            <a:off x="6479814" y="67086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4" name="Ovaal 153">
            <a:extLst>
              <a:ext uri="{FF2B5EF4-FFF2-40B4-BE49-F238E27FC236}">
                <a16:creationId xmlns:a16="http://schemas.microsoft.com/office/drawing/2014/main" id="{47E368AE-4DF9-4484-B9C8-2E06BC92D238}"/>
              </a:ext>
            </a:extLst>
          </p:cNvPr>
          <p:cNvSpPr/>
          <p:nvPr/>
        </p:nvSpPr>
        <p:spPr>
          <a:xfrm rot="10800000">
            <a:off x="8163645" y="570319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5" name="Ovaal 154">
            <a:extLst>
              <a:ext uri="{FF2B5EF4-FFF2-40B4-BE49-F238E27FC236}">
                <a16:creationId xmlns:a16="http://schemas.microsoft.com/office/drawing/2014/main" id="{424A2B11-E21A-44D7-B341-D15E5A046F22}"/>
              </a:ext>
            </a:extLst>
          </p:cNvPr>
          <p:cNvSpPr/>
          <p:nvPr/>
        </p:nvSpPr>
        <p:spPr>
          <a:xfrm rot="10800000">
            <a:off x="3824791" y="56843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6" name="Ovaal 155">
            <a:extLst>
              <a:ext uri="{FF2B5EF4-FFF2-40B4-BE49-F238E27FC236}">
                <a16:creationId xmlns:a16="http://schemas.microsoft.com/office/drawing/2014/main" id="{B504CA84-AB3C-4098-8B16-879972AC1EBD}"/>
              </a:ext>
            </a:extLst>
          </p:cNvPr>
          <p:cNvSpPr/>
          <p:nvPr/>
        </p:nvSpPr>
        <p:spPr>
          <a:xfrm rot="10800000">
            <a:off x="4904488" y="5648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7" name="Ovaal 156">
            <a:extLst>
              <a:ext uri="{FF2B5EF4-FFF2-40B4-BE49-F238E27FC236}">
                <a16:creationId xmlns:a16="http://schemas.microsoft.com/office/drawing/2014/main" id="{EBAC249C-2CFB-4625-B3CB-0A46D1844FC3}"/>
              </a:ext>
            </a:extLst>
          </p:cNvPr>
          <p:cNvSpPr/>
          <p:nvPr/>
        </p:nvSpPr>
        <p:spPr>
          <a:xfrm rot="10800000">
            <a:off x="1820472" y="56633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8" name="Ovaal 157">
            <a:extLst>
              <a:ext uri="{FF2B5EF4-FFF2-40B4-BE49-F238E27FC236}">
                <a16:creationId xmlns:a16="http://schemas.microsoft.com/office/drawing/2014/main" id="{411E8F07-6C79-4490-A944-15B647B5A857}"/>
              </a:ext>
            </a:extLst>
          </p:cNvPr>
          <p:cNvSpPr/>
          <p:nvPr/>
        </p:nvSpPr>
        <p:spPr>
          <a:xfrm rot="10800000">
            <a:off x="2851528" y="56760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9" name="Ovaal 158">
            <a:extLst>
              <a:ext uri="{FF2B5EF4-FFF2-40B4-BE49-F238E27FC236}">
                <a16:creationId xmlns:a16="http://schemas.microsoft.com/office/drawing/2014/main" id="{EB5F9E5F-F88E-4B13-9EBD-5D62902F5F5C}"/>
              </a:ext>
            </a:extLst>
          </p:cNvPr>
          <p:cNvSpPr/>
          <p:nvPr/>
        </p:nvSpPr>
        <p:spPr>
          <a:xfrm rot="10800000">
            <a:off x="904319" y="59625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0" name="Ovaal 159">
            <a:extLst>
              <a:ext uri="{FF2B5EF4-FFF2-40B4-BE49-F238E27FC236}">
                <a16:creationId xmlns:a16="http://schemas.microsoft.com/office/drawing/2014/main" id="{2321B109-867F-4AA1-81B2-A7F492C2D53E}"/>
              </a:ext>
            </a:extLst>
          </p:cNvPr>
          <p:cNvSpPr/>
          <p:nvPr/>
        </p:nvSpPr>
        <p:spPr>
          <a:xfrm rot="10800000">
            <a:off x="7179376" y="60617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3" name="Ovaal 162">
            <a:extLst>
              <a:ext uri="{FF2B5EF4-FFF2-40B4-BE49-F238E27FC236}">
                <a16:creationId xmlns:a16="http://schemas.microsoft.com/office/drawing/2014/main" id="{81CF195A-1CD5-4AC3-BA7F-2AB9DDD96DF7}"/>
              </a:ext>
            </a:extLst>
          </p:cNvPr>
          <p:cNvSpPr/>
          <p:nvPr/>
        </p:nvSpPr>
        <p:spPr>
          <a:xfrm rot="10800000">
            <a:off x="5903958" y="58856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5" name="Ovaal 164">
            <a:extLst>
              <a:ext uri="{FF2B5EF4-FFF2-40B4-BE49-F238E27FC236}">
                <a16:creationId xmlns:a16="http://schemas.microsoft.com/office/drawing/2014/main" id="{961B7CB8-FCEC-49A5-BF53-0D3FCAC4A0DB}"/>
              </a:ext>
            </a:extLst>
          </p:cNvPr>
          <p:cNvSpPr/>
          <p:nvPr/>
        </p:nvSpPr>
        <p:spPr>
          <a:xfrm rot="10800000">
            <a:off x="4331542" y="4872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6" name="Ovaal 165">
            <a:extLst>
              <a:ext uri="{FF2B5EF4-FFF2-40B4-BE49-F238E27FC236}">
                <a16:creationId xmlns:a16="http://schemas.microsoft.com/office/drawing/2014/main" id="{689F4F8E-DDC5-42EB-9AEC-56E2F37A652A}"/>
              </a:ext>
            </a:extLst>
          </p:cNvPr>
          <p:cNvSpPr/>
          <p:nvPr/>
        </p:nvSpPr>
        <p:spPr>
          <a:xfrm rot="10800000">
            <a:off x="5285345" y="47265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7" name="Ovaal 166">
            <a:extLst>
              <a:ext uri="{FF2B5EF4-FFF2-40B4-BE49-F238E27FC236}">
                <a16:creationId xmlns:a16="http://schemas.microsoft.com/office/drawing/2014/main" id="{DAFC6135-13E0-47CC-A0B7-EA9BA5C64225}"/>
              </a:ext>
            </a:extLst>
          </p:cNvPr>
          <p:cNvSpPr/>
          <p:nvPr/>
        </p:nvSpPr>
        <p:spPr>
          <a:xfrm rot="10800000">
            <a:off x="2325203" y="482644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8" name="Ovaal 167">
            <a:extLst>
              <a:ext uri="{FF2B5EF4-FFF2-40B4-BE49-F238E27FC236}">
                <a16:creationId xmlns:a16="http://schemas.microsoft.com/office/drawing/2014/main" id="{56E6F0E2-208E-4824-A349-7DD997AF1043}"/>
              </a:ext>
            </a:extLst>
          </p:cNvPr>
          <p:cNvSpPr/>
          <p:nvPr/>
        </p:nvSpPr>
        <p:spPr>
          <a:xfrm rot="10800000">
            <a:off x="3315130" y="48006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9" name="Ovaal 168">
            <a:extLst>
              <a:ext uri="{FF2B5EF4-FFF2-40B4-BE49-F238E27FC236}">
                <a16:creationId xmlns:a16="http://schemas.microsoft.com/office/drawing/2014/main" id="{22AD35E1-1E93-4846-B954-EF5883F0E7D4}"/>
              </a:ext>
            </a:extLst>
          </p:cNvPr>
          <p:cNvSpPr/>
          <p:nvPr/>
        </p:nvSpPr>
        <p:spPr>
          <a:xfrm rot="10800000">
            <a:off x="1356562" y="4825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0" name="Ovaal 169">
            <a:extLst>
              <a:ext uri="{FF2B5EF4-FFF2-40B4-BE49-F238E27FC236}">
                <a16:creationId xmlns:a16="http://schemas.microsoft.com/office/drawing/2014/main" id="{F5DD9863-EF6D-4313-A6AC-9F0592E50196}"/>
              </a:ext>
            </a:extLst>
          </p:cNvPr>
          <p:cNvSpPr/>
          <p:nvPr/>
        </p:nvSpPr>
        <p:spPr>
          <a:xfrm rot="10800000">
            <a:off x="8172598" y="46819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B4AFC729-F77E-4E93-83A6-36B1BF654251}"/>
              </a:ext>
            </a:extLst>
          </p:cNvPr>
          <p:cNvSpPr/>
          <p:nvPr/>
        </p:nvSpPr>
        <p:spPr>
          <a:xfrm rot="10800000">
            <a:off x="-58617" y="63428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227" name="Ovaal 226">
            <a:extLst>
              <a:ext uri="{FF2B5EF4-FFF2-40B4-BE49-F238E27FC236}">
                <a16:creationId xmlns:a16="http://schemas.microsoft.com/office/drawing/2014/main" id="{9A9C7D32-2741-4332-9CE4-31994BE991A9}"/>
              </a:ext>
            </a:extLst>
          </p:cNvPr>
          <p:cNvSpPr/>
          <p:nvPr/>
        </p:nvSpPr>
        <p:spPr>
          <a:xfrm>
            <a:off x="6298846" y="4295955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5DCD2A4F-5BB0-4975-81FC-7C7E9594CAD9}"/>
              </a:ext>
            </a:extLst>
          </p:cNvPr>
          <p:cNvSpPr/>
          <p:nvPr/>
        </p:nvSpPr>
        <p:spPr>
          <a:xfrm>
            <a:off x="-485933" y="4485887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EC4A0F1-0EB6-4D42-876A-618D7CE1AAAB}"/>
              </a:ext>
            </a:extLst>
          </p:cNvPr>
          <p:cNvGrpSpPr/>
          <p:nvPr/>
        </p:nvGrpSpPr>
        <p:grpSpPr>
          <a:xfrm>
            <a:off x="-726881" y="-315619"/>
            <a:ext cx="10382861" cy="3497013"/>
            <a:chOff x="-754412" y="-274795"/>
            <a:chExt cx="10382861" cy="3497013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0DAF612-D245-4D34-BCF2-3936BFB01983}"/>
                </a:ext>
              </a:extLst>
            </p:cNvPr>
            <p:cNvSpPr/>
            <p:nvPr/>
          </p:nvSpPr>
          <p:spPr>
            <a:xfrm>
              <a:off x="715533" y="71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998B0B1-B27B-4CF2-92E8-2401F57C70CF}"/>
                </a:ext>
              </a:extLst>
            </p:cNvPr>
            <p:cNvSpPr/>
            <p:nvPr/>
          </p:nvSpPr>
          <p:spPr>
            <a:xfrm>
              <a:off x="5008025" y="-4207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A47D3BD-0EC0-4D37-9E61-45A0C248580B}"/>
                </a:ext>
              </a:extLst>
            </p:cNvPr>
            <p:cNvSpPr/>
            <p:nvPr/>
          </p:nvSpPr>
          <p:spPr>
            <a:xfrm>
              <a:off x="4061104" y="-27479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AE4DE63-573A-4879-820F-3D159649DACE}"/>
                </a:ext>
              </a:extLst>
            </p:cNvPr>
            <p:cNvSpPr/>
            <p:nvPr/>
          </p:nvSpPr>
          <p:spPr>
            <a:xfrm>
              <a:off x="7129569" y="104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C51522C7-031C-45D9-8295-8AF8F66576B3}"/>
                </a:ext>
              </a:extLst>
            </p:cNvPr>
            <p:cNvSpPr/>
            <p:nvPr/>
          </p:nvSpPr>
          <p:spPr>
            <a:xfrm>
              <a:off x="6118199" y="-227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D5622F16-FB67-4256-A767-E4BEF0BEAC89}"/>
                </a:ext>
              </a:extLst>
            </p:cNvPr>
            <p:cNvSpPr/>
            <p:nvPr/>
          </p:nvSpPr>
          <p:spPr>
            <a:xfrm>
              <a:off x="8199513" y="506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174D0F3D-BBEF-4C46-8994-3A0DC04FB1A0}"/>
                </a:ext>
              </a:extLst>
            </p:cNvPr>
            <p:cNvSpPr/>
            <p:nvPr/>
          </p:nvSpPr>
          <p:spPr>
            <a:xfrm>
              <a:off x="1738439" y="-11464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93949CDD-D23C-407F-B10A-2A51CF1BB1F5}"/>
                </a:ext>
              </a:extLst>
            </p:cNvPr>
            <p:cNvSpPr/>
            <p:nvPr/>
          </p:nvSpPr>
          <p:spPr>
            <a:xfrm>
              <a:off x="-314961" y="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1B2FB3E3-60DF-42EE-91C6-B37F7EE376A9}"/>
                </a:ext>
              </a:extLst>
            </p:cNvPr>
            <p:cNvSpPr/>
            <p:nvPr/>
          </p:nvSpPr>
          <p:spPr>
            <a:xfrm>
              <a:off x="2952330" y="-21233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0A9D6369-8617-4E06-ABE2-F959207F2E25}"/>
                </a:ext>
              </a:extLst>
            </p:cNvPr>
            <p:cNvSpPr/>
            <p:nvPr/>
          </p:nvSpPr>
          <p:spPr>
            <a:xfrm>
              <a:off x="1363272" y="8667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F23AD44-C199-47C9-8278-195C93782F62}"/>
                </a:ext>
              </a:extLst>
            </p:cNvPr>
            <p:cNvSpPr/>
            <p:nvPr/>
          </p:nvSpPr>
          <p:spPr>
            <a:xfrm>
              <a:off x="5649225" y="87822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EBE1808D-2C99-44B3-8854-D8F9370D06DC}"/>
                </a:ext>
              </a:extLst>
            </p:cNvPr>
            <p:cNvSpPr/>
            <p:nvPr/>
          </p:nvSpPr>
          <p:spPr>
            <a:xfrm>
              <a:off x="4593600" y="83126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5F4CEA6D-2FD9-4CC2-956B-B4148B8DA707}"/>
                </a:ext>
              </a:extLst>
            </p:cNvPr>
            <p:cNvSpPr/>
            <p:nvPr/>
          </p:nvSpPr>
          <p:spPr>
            <a:xfrm>
              <a:off x="7701658" y="9403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8EC6DAEF-A6E6-44A0-BB44-10F9D4E7C321}"/>
                </a:ext>
              </a:extLst>
            </p:cNvPr>
            <p:cNvSpPr/>
            <p:nvPr/>
          </p:nvSpPr>
          <p:spPr>
            <a:xfrm>
              <a:off x="6632735" y="9349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0CDDCD13-4938-4D72-81BC-6112A045F169}"/>
                </a:ext>
              </a:extLst>
            </p:cNvPr>
            <p:cNvSpPr/>
            <p:nvPr/>
          </p:nvSpPr>
          <p:spPr>
            <a:xfrm>
              <a:off x="8714049" y="9056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8BCE14D4-DEC6-4B9F-9D14-4BD11DC771DC}"/>
                </a:ext>
              </a:extLst>
            </p:cNvPr>
            <p:cNvSpPr/>
            <p:nvPr/>
          </p:nvSpPr>
          <p:spPr>
            <a:xfrm>
              <a:off x="2368873" y="58583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F648C8C1-05D3-4F8B-877C-E2C4D840419C}"/>
                </a:ext>
              </a:extLst>
            </p:cNvPr>
            <p:cNvSpPr/>
            <p:nvPr/>
          </p:nvSpPr>
          <p:spPr>
            <a:xfrm>
              <a:off x="240286" y="8627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B2ECE0CC-68D6-4C3D-805C-FBC2ABE70D4B}"/>
                </a:ext>
              </a:extLst>
            </p:cNvPr>
            <p:cNvSpPr/>
            <p:nvPr/>
          </p:nvSpPr>
          <p:spPr>
            <a:xfrm>
              <a:off x="3610090" y="6254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D3725C1E-35FF-4B24-9BE0-E3F1907C5CEE}"/>
                </a:ext>
              </a:extLst>
            </p:cNvPr>
            <p:cNvSpPr/>
            <p:nvPr/>
          </p:nvSpPr>
          <p:spPr>
            <a:xfrm>
              <a:off x="442960" y="18359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DA44EEFE-AC39-4F66-91BA-EE2F23662BC3}"/>
                </a:ext>
              </a:extLst>
            </p:cNvPr>
            <p:cNvSpPr/>
            <p:nvPr/>
          </p:nvSpPr>
          <p:spPr>
            <a:xfrm>
              <a:off x="5339671" y="178316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9782DEC6-CB78-4CE2-A801-EBE53F0D2A1C}"/>
                </a:ext>
              </a:extLst>
            </p:cNvPr>
            <p:cNvSpPr/>
            <p:nvPr/>
          </p:nvSpPr>
          <p:spPr>
            <a:xfrm>
              <a:off x="4347499" y="17882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FFA83082-169C-4AB9-AD82-D95DCF54E268}"/>
                </a:ext>
              </a:extLst>
            </p:cNvPr>
            <p:cNvSpPr/>
            <p:nvPr/>
          </p:nvSpPr>
          <p:spPr>
            <a:xfrm>
              <a:off x="7325200" y="1846397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4D81AA17-F965-42CA-B8EA-BBB120D640A9}"/>
                </a:ext>
              </a:extLst>
            </p:cNvPr>
            <p:cNvSpPr/>
            <p:nvPr/>
          </p:nvSpPr>
          <p:spPr>
            <a:xfrm>
              <a:off x="6325365" y="18571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573F5D5C-CDED-44C3-BEA7-238484BE0ABB}"/>
                </a:ext>
              </a:extLst>
            </p:cNvPr>
            <p:cNvSpPr/>
            <p:nvPr/>
          </p:nvSpPr>
          <p:spPr>
            <a:xfrm>
              <a:off x="8396329" y="184091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E1105B2C-9D7B-4E74-B74D-8A8838114FA8}"/>
                </a:ext>
              </a:extLst>
            </p:cNvPr>
            <p:cNvSpPr/>
            <p:nvPr/>
          </p:nvSpPr>
          <p:spPr>
            <a:xfrm>
              <a:off x="1453231" y="1831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25AF56FA-E562-4F83-A021-267C92E30CB8}"/>
                </a:ext>
              </a:extLst>
            </p:cNvPr>
            <p:cNvSpPr/>
            <p:nvPr/>
          </p:nvSpPr>
          <p:spPr>
            <a:xfrm>
              <a:off x="-536064" y="18493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CF4EB3ED-2EFE-4DA4-A236-8C031510317E}"/>
                </a:ext>
              </a:extLst>
            </p:cNvPr>
            <p:cNvSpPr/>
            <p:nvPr/>
          </p:nvSpPr>
          <p:spPr>
            <a:xfrm>
              <a:off x="2463502" y="1424787"/>
              <a:ext cx="1813876" cy="17974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2E7F6DA5-F2B0-4150-A49A-D10F50C5BA83}"/>
                </a:ext>
              </a:extLst>
            </p:cNvPr>
            <p:cNvSpPr/>
            <p:nvPr/>
          </p:nvSpPr>
          <p:spPr>
            <a:xfrm>
              <a:off x="-754412" y="9171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CD2CA36F-76CE-4D28-811E-B5994C182AFA}"/>
              </a:ext>
            </a:extLst>
          </p:cNvPr>
          <p:cNvGrpSpPr/>
          <p:nvPr/>
        </p:nvGrpSpPr>
        <p:grpSpPr>
          <a:xfrm>
            <a:off x="-726881" y="2655012"/>
            <a:ext cx="10511685" cy="2223306"/>
            <a:chOff x="-801214" y="2662916"/>
            <a:chExt cx="10511685" cy="2223306"/>
          </a:xfrm>
        </p:grpSpPr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ACC2E3DD-5A61-4182-A850-08B763BAA3AF}"/>
                </a:ext>
              </a:extLst>
            </p:cNvPr>
            <p:cNvSpPr/>
            <p:nvPr/>
          </p:nvSpPr>
          <p:spPr>
            <a:xfrm rot="10800000">
              <a:off x="8796071" y="281169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E275DE08-61CD-41F1-AAD3-CA2261F4E92F}"/>
                </a:ext>
              </a:extLst>
            </p:cNvPr>
            <p:cNvSpPr/>
            <p:nvPr/>
          </p:nvSpPr>
          <p:spPr>
            <a:xfrm>
              <a:off x="7799649" y="26629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033CAD71-70CC-4022-A98B-3C3CA9FEB32A}"/>
                </a:ext>
              </a:extLst>
            </p:cNvPr>
            <p:cNvSpPr/>
            <p:nvPr/>
          </p:nvSpPr>
          <p:spPr>
            <a:xfrm rot="10800000">
              <a:off x="8264761" y="37055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62B6D3B7-0B45-4F21-878E-8B46CB5E6CCD}"/>
                </a:ext>
              </a:extLst>
            </p:cNvPr>
            <p:cNvSpPr/>
            <p:nvPr/>
          </p:nvSpPr>
          <p:spPr>
            <a:xfrm rot="10800000">
              <a:off x="3966739" y="397182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B9304549-4F10-4627-A41A-1D019A248950}"/>
                </a:ext>
              </a:extLst>
            </p:cNvPr>
            <p:cNvSpPr/>
            <p:nvPr/>
          </p:nvSpPr>
          <p:spPr>
            <a:xfrm rot="10800000">
              <a:off x="4957159" y="370231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32BE8247-9EA9-40B3-8B75-D082587FED63}"/>
                </a:ext>
              </a:extLst>
            </p:cNvPr>
            <p:cNvSpPr/>
            <p:nvPr/>
          </p:nvSpPr>
          <p:spPr>
            <a:xfrm rot="10800000">
              <a:off x="1675356" y="390068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F17D73B2-D129-46C2-AF00-6A8196DFC168}"/>
                </a:ext>
              </a:extLst>
            </p:cNvPr>
            <p:cNvSpPr/>
            <p:nvPr/>
          </p:nvSpPr>
          <p:spPr>
            <a:xfrm rot="10800000">
              <a:off x="2786873" y="395132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F046BFE-F609-400A-B2A8-60CD59D2CF39}"/>
                </a:ext>
              </a:extLst>
            </p:cNvPr>
            <p:cNvSpPr/>
            <p:nvPr/>
          </p:nvSpPr>
          <p:spPr>
            <a:xfrm rot="10800000">
              <a:off x="727132" y="37091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AB9D0220-988B-4519-818B-787CDAA8DEA1}"/>
                </a:ext>
              </a:extLst>
            </p:cNvPr>
            <p:cNvSpPr/>
            <p:nvPr/>
          </p:nvSpPr>
          <p:spPr>
            <a:xfrm rot="10800000">
              <a:off x="7292286" y="346359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F5B7A8E2-9BA2-4354-8454-7BC5B1D18561}"/>
                </a:ext>
              </a:extLst>
            </p:cNvPr>
            <p:cNvSpPr/>
            <p:nvPr/>
          </p:nvSpPr>
          <p:spPr>
            <a:xfrm rot="10800000">
              <a:off x="-340282" y="356962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61848F5-0658-4EC7-A829-EDED134A0FDE}"/>
                </a:ext>
              </a:extLst>
            </p:cNvPr>
            <p:cNvSpPr/>
            <p:nvPr/>
          </p:nvSpPr>
          <p:spPr>
            <a:xfrm rot="10800000">
              <a:off x="5935070" y="356932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44B3875-0A8C-45B5-BE2E-08C914F2348C}"/>
                </a:ext>
              </a:extLst>
            </p:cNvPr>
            <p:cNvSpPr/>
            <p:nvPr/>
          </p:nvSpPr>
          <p:spPr>
            <a:xfrm>
              <a:off x="1193705" y="27632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96C7BFC9-FA86-44B2-840B-275C09DFDB40}"/>
                </a:ext>
              </a:extLst>
            </p:cNvPr>
            <p:cNvSpPr/>
            <p:nvPr/>
          </p:nvSpPr>
          <p:spPr>
            <a:xfrm>
              <a:off x="5507963" y="271324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58DDA48-8200-43C2-BE81-CD6D264698BA}"/>
                </a:ext>
              </a:extLst>
            </p:cNvPr>
            <p:cNvSpPr/>
            <p:nvPr/>
          </p:nvSpPr>
          <p:spPr>
            <a:xfrm>
              <a:off x="4346110" y="274033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9ED47105-CDF9-417A-800B-5427B0BB52FC}"/>
                </a:ext>
              </a:extLst>
            </p:cNvPr>
            <p:cNvSpPr/>
            <p:nvPr/>
          </p:nvSpPr>
          <p:spPr>
            <a:xfrm>
              <a:off x="6590557" y="280197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F76359EF-BAD7-4330-B001-6518E116644F}"/>
                </a:ext>
              </a:extLst>
            </p:cNvPr>
            <p:cNvSpPr/>
            <p:nvPr/>
          </p:nvSpPr>
          <p:spPr>
            <a:xfrm>
              <a:off x="2184938" y="30825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BBB1B8B-6461-4BDF-A95E-45C967AB5D01}"/>
                </a:ext>
              </a:extLst>
            </p:cNvPr>
            <p:cNvSpPr/>
            <p:nvPr/>
          </p:nvSpPr>
          <p:spPr>
            <a:xfrm>
              <a:off x="198621" y="2772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126BA2F-25B8-4AB6-B18C-DDF3E3EEBF58}"/>
                </a:ext>
              </a:extLst>
            </p:cNvPr>
            <p:cNvSpPr/>
            <p:nvPr/>
          </p:nvSpPr>
          <p:spPr>
            <a:xfrm>
              <a:off x="3377902" y="31806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77EEE2BF-9C9A-418E-BAD8-F53C7D977209}"/>
                </a:ext>
              </a:extLst>
            </p:cNvPr>
            <p:cNvSpPr/>
            <p:nvPr/>
          </p:nvSpPr>
          <p:spPr>
            <a:xfrm>
              <a:off x="-801214" y="27428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sp>
        <p:nvSpPr>
          <p:cNvPr id="77" name="Rechthoek 76">
            <a:extLst>
              <a:ext uri="{FF2B5EF4-FFF2-40B4-BE49-F238E27FC236}">
                <a16:creationId xmlns:a16="http://schemas.microsoft.com/office/drawing/2014/main" id="{68164B3F-7FB6-49F0-A275-E3D2A21228D1}"/>
              </a:ext>
            </a:extLst>
          </p:cNvPr>
          <p:cNvSpPr/>
          <p:nvPr/>
        </p:nvSpPr>
        <p:spPr>
          <a:xfrm>
            <a:off x="2091397" y="3879180"/>
            <a:ext cx="2488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legering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1134944-25FF-49AB-A019-F7DE27B80CB0}"/>
              </a:ext>
            </a:extLst>
          </p:cNvPr>
          <p:cNvSpPr/>
          <p:nvPr/>
        </p:nvSpPr>
        <p:spPr>
          <a:xfrm>
            <a:off x="1036542" y="5689237"/>
            <a:ext cx="6469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mengsel van metalen</a:t>
            </a:r>
          </a:p>
        </p:txBody>
      </p:sp>
    </p:spTree>
    <p:extLst>
      <p:ext uri="{BB962C8B-B14F-4D97-AF65-F5344CB8AC3E}">
        <p14:creationId xmlns:p14="http://schemas.microsoft.com/office/powerpoint/2010/main" val="28838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1197 3.7037E-6 -0.02083 0.00046 -0.02083 0.00092 C -0.02083 0.00139 -0.01215 0.00185 -0.00069 0.00185 C 0.01094 0.00185 0.02084 0.00139 0.02084 0.00092 C 0.02084 0.00046 0.01059 0.00046 -0.00104 0.00092 C -0.01232 0.00115 -0.02083 0.00139 -0.02083 0.00208 C -0.02083 0.00254 -0.01197 0.00277 -0.00069 0.00277 C 0.01094 0.00277 0.02084 0.00254 0.02084 0.00208 C 0.02084 0.00139 0.01059 0.00139 -0.00086 0.00185 C -0.01232 0.00208 -0.02083 0.00277 -0.02083 0.00301 C -0.02083 0.00347 -0.01197 0.0037 -0.00052 0.0037 C 0.01094 0.0037 0.02084 0.00347 0.02084 0.00301 C 0.02084 0.00277 0.01059 0.00254 -0.00086 0.00277 C -0.01215 0.00301 -0.02083 0.0037 -0.02083 0.00393 C -0.02083 0.00439 -0.0118 0.00509 -0.00052 0.00509 C 0.01129 0.00509 0.02084 0.00439 0.02084 0.00393 C 0.02084 0.0037 0.01077 0.0037 -0.00069 0.0037 C -0.01197 0.00393 -0.02083 0.00463 -0.02083 0.00509 C -0.02083 0.00555 -0.0118 0.00601 -0.00034 0.00601 C 0.01129 0.00601 0.02084 0.00555 0.02084 0.00509 C 0.02084 0.00463 0.01077 0.00463 -0.00069 0.00509 C -0.01197 0.00532 -0.02083 0.00601 -0.02083 0.00625 C -0.02083 0.00648 -0.01163 0.00694 -0.00034 0.00694 C 0.01129 0.00694 0.02084 0.00648 0.02084 0.00625 C 0.02084 0.00601 0.01094 0.00555 -0.00069 0.00601 C -0.01197 0.00625 -0.02083 0.00694 -0.02083 0.00717 C -0.02083 0.00764 -0.01163 0.00787 -4.44444E-6 0.00787 C 0.01146 0.00787 0.02084 0.00764 0.02084 0.00717 C 0.02084 0.00694 0.01094 0.00648 -0.00052 0.00694 C -0.0118 0.00717 -0.021 0.00787 -0.02083 0.0081 C -0.02066 0.00879 -0.01163 0.00926 -4.44444E-6 0.00926 C 0.01146 0.00926 0.02084 0.00856 0.02084 0.0081 C 0.02084 0.00787 0.01129 0.00787 -4.44444E-6 0.0081 " pathEditMode="relative" rAng="0" ptsTypes="AAAAAAAAAAAAAAAAAAAAAAAAAAAAAAAAA">
                                      <p:cBhvr>
                                        <p:cTn id="6" dur="1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4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vaal 143">
            <a:extLst>
              <a:ext uri="{FF2B5EF4-FFF2-40B4-BE49-F238E27FC236}">
                <a16:creationId xmlns:a16="http://schemas.microsoft.com/office/drawing/2014/main" id="{43BBD9B1-D812-402C-A5B3-8B449BD723BE}"/>
              </a:ext>
            </a:extLst>
          </p:cNvPr>
          <p:cNvSpPr/>
          <p:nvPr/>
        </p:nvSpPr>
        <p:spPr>
          <a:xfrm rot="10800000">
            <a:off x="7974874" y="66729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5" name="Ovaal 144">
            <a:extLst>
              <a:ext uri="{FF2B5EF4-FFF2-40B4-BE49-F238E27FC236}">
                <a16:creationId xmlns:a16="http://schemas.microsoft.com/office/drawing/2014/main" id="{C6F4B6AF-BC1F-4F17-AF02-DBD4B54FCC06}"/>
              </a:ext>
            </a:extLst>
          </p:cNvPr>
          <p:cNvSpPr/>
          <p:nvPr/>
        </p:nvSpPr>
        <p:spPr>
          <a:xfrm rot="10800000">
            <a:off x="4382484" y="6504438"/>
            <a:ext cx="891985" cy="945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6" name="Ovaal 145">
            <a:extLst>
              <a:ext uri="{FF2B5EF4-FFF2-40B4-BE49-F238E27FC236}">
                <a16:creationId xmlns:a16="http://schemas.microsoft.com/office/drawing/2014/main" id="{84C34143-A838-435C-BBC3-494DC5392B62}"/>
              </a:ext>
            </a:extLst>
          </p:cNvPr>
          <p:cNvSpPr/>
          <p:nvPr/>
        </p:nvSpPr>
        <p:spPr>
          <a:xfrm rot="10800000">
            <a:off x="5342065" y="66608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7" name="Ovaal 146">
            <a:extLst>
              <a:ext uri="{FF2B5EF4-FFF2-40B4-BE49-F238E27FC236}">
                <a16:creationId xmlns:a16="http://schemas.microsoft.com/office/drawing/2014/main" id="{62E61D9D-9988-4982-8F13-AAC43EB5BD6B}"/>
              </a:ext>
            </a:extLst>
          </p:cNvPr>
          <p:cNvSpPr/>
          <p:nvPr/>
        </p:nvSpPr>
        <p:spPr>
          <a:xfrm rot="10800000">
            <a:off x="2319134" y="65189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8" name="Ovaal 147">
            <a:extLst>
              <a:ext uri="{FF2B5EF4-FFF2-40B4-BE49-F238E27FC236}">
                <a16:creationId xmlns:a16="http://schemas.microsoft.com/office/drawing/2014/main" id="{519C0591-6973-4814-86EF-03FF413C8B07}"/>
              </a:ext>
            </a:extLst>
          </p:cNvPr>
          <p:cNvSpPr/>
          <p:nvPr/>
        </p:nvSpPr>
        <p:spPr>
          <a:xfrm rot="10800000">
            <a:off x="3344623" y="659872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3" name="Ovaal 152">
            <a:extLst>
              <a:ext uri="{FF2B5EF4-FFF2-40B4-BE49-F238E27FC236}">
                <a16:creationId xmlns:a16="http://schemas.microsoft.com/office/drawing/2014/main" id="{3434ECD9-5633-4235-B2AD-8EEB2E34F413}"/>
              </a:ext>
            </a:extLst>
          </p:cNvPr>
          <p:cNvSpPr/>
          <p:nvPr/>
        </p:nvSpPr>
        <p:spPr>
          <a:xfrm rot="10800000">
            <a:off x="6479814" y="67086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4" name="Ovaal 153">
            <a:extLst>
              <a:ext uri="{FF2B5EF4-FFF2-40B4-BE49-F238E27FC236}">
                <a16:creationId xmlns:a16="http://schemas.microsoft.com/office/drawing/2014/main" id="{47E368AE-4DF9-4484-B9C8-2E06BC92D238}"/>
              </a:ext>
            </a:extLst>
          </p:cNvPr>
          <p:cNvSpPr/>
          <p:nvPr/>
        </p:nvSpPr>
        <p:spPr>
          <a:xfrm rot="10800000">
            <a:off x="8163645" y="570319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5" name="Ovaal 154">
            <a:extLst>
              <a:ext uri="{FF2B5EF4-FFF2-40B4-BE49-F238E27FC236}">
                <a16:creationId xmlns:a16="http://schemas.microsoft.com/office/drawing/2014/main" id="{424A2B11-E21A-44D7-B341-D15E5A046F22}"/>
              </a:ext>
            </a:extLst>
          </p:cNvPr>
          <p:cNvSpPr/>
          <p:nvPr/>
        </p:nvSpPr>
        <p:spPr>
          <a:xfrm rot="10800000">
            <a:off x="3824791" y="56843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6" name="Ovaal 155">
            <a:extLst>
              <a:ext uri="{FF2B5EF4-FFF2-40B4-BE49-F238E27FC236}">
                <a16:creationId xmlns:a16="http://schemas.microsoft.com/office/drawing/2014/main" id="{B504CA84-AB3C-4098-8B16-879972AC1EBD}"/>
              </a:ext>
            </a:extLst>
          </p:cNvPr>
          <p:cNvSpPr/>
          <p:nvPr/>
        </p:nvSpPr>
        <p:spPr>
          <a:xfrm rot="10800000">
            <a:off x="4904488" y="5648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7" name="Ovaal 156">
            <a:extLst>
              <a:ext uri="{FF2B5EF4-FFF2-40B4-BE49-F238E27FC236}">
                <a16:creationId xmlns:a16="http://schemas.microsoft.com/office/drawing/2014/main" id="{EBAC249C-2CFB-4625-B3CB-0A46D1844FC3}"/>
              </a:ext>
            </a:extLst>
          </p:cNvPr>
          <p:cNvSpPr/>
          <p:nvPr/>
        </p:nvSpPr>
        <p:spPr>
          <a:xfrm rot="10800000">
            <a:off x="1820472" y="56633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8" name="Ovaal 157">
            <a:extLst>
              <a:ext uri="{FF2B5EF4-FFF2-40B4-BE49-F238E27FC236}">
                <a16:creationId xmlns:a16="http://schemas.microsoft.com/office/drawing/2014/main" id="{411E8F07-6C79-4490-A944-15B647B5A857}"/>
              </a:ext>
            </a:extLst>
          </p:cNvPr>
          <p:cNvSpPr/>
          <p:nvPr/>
        </p:nvSpPr>
        <p:spPr>
          <a:xfrm rot="10800000">
            <a:off x="2851528" y="56760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9" name="Ovaal 158">
            <a:extLst>
              <a:ext uri="{FF2B5EF4-FFF2-40B4-BE49-F238E27FC236}">
                <a16:creationId xmlns:a16="http://schemas.microsoft.com/office/drawing/2014/main" id="{EB5F9E5F-F88E-4B13-9EBD-5D62902F5F5C}"/>
              </a:ext>
            </a:extLst>
          </p:cNvPr>
          <p:cNvSpPr/>
          <p:nvPr/>
        </p:nvSpPr>
        <p:spPr>
          <a:xfrm rot="10800000">
            <a:off x="904319" y="59625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0" name="Ovaal 159">
            <a:extLst>
              <a:ext uri="{FF2B5EF4-FFF2-40B4-BE49-F238E27FC236}">
                <a16:creationId xmlns:a16="http://schemas.microsoft.com/office/drawing/2014/main" id="{2321B109-867F-4AA1-81B2-A7F492C2D53E}"/>
              </a:ext>
            </a:extLst>
          </p:cNvPr>
          <p:cNvSpPr/>
          <p:nvPr/>
        </p:nvSpPr>
        <p:spPr>
          <a:xfrm rot="10800000">
            <a:off x="7179376" y="60617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3" name="Ovaal 162">
            <a:extLst>
              <a:ext uri="{FF2B5EF4-FFF2-40B4-BE49-F238E27FC236}">
                <a16:creationId xmlns:a16="http://schemas.microsoft.com/office/drawing/2014/main" id="{81CF195A-1CD5-4AC3-BA7F-2AB9DDD96DF7}"/>
              </a:ext>
            </a:extLst>
          </p:cNvPr>
          <p:cNvSpPr/>
          <p:nvPr/>
        </p:nvSpPr>
        <p:spPr>
          <a:xfrm rot="10800000">
            <a:off x="5903958" y="58856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5" name="Ovaal 164">
            <a:extLst>
              <a:ext uri="{FF2B5EF4-FFF2-40B4-BE49-F238E27FC236}">
                <a16:creationId xmlns:a16="http://schemas.microsoft.com/office/drawing/2014/main" id="{961B7CB8-FCEC-49A5-BF53-0D3FCAC4A0DB}"/>
              </a:ext>
            </a:extLst>
          </p:cNvPr>
          <p:cNvSpPr/>
          <p:nvPr/>
        </p:nvSpPr>
        <p:spPr>
          <a:xfrm rot="10800000">
            <a:off x="4331542" y="4872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6" name="Ovaal 165">
            <a:extLst>
              <a:ext uri="{FF2B5EF4-FFF2-40B4-BE49-F238E27FC236}">
                <a16:creationId xmlns:a16="http://schemas.microsoft.com/office/drawing/2014/main" id="{689F4F8E-DDC5-42EB-9AEC-56E2F37A652A}"/>
              </a:ext>
            </a:extLst>
          </p:cNvPr>
          <p:cNvSpPr/>
          <p:nvPr/>
        </p:nvSpPr>
        <p:spPr>
          <a:xfrm rot="10800000">
            <a:off x="5285345" y="47265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7" name="Ovaal 166">
            <a:extLst>
              <a:ext uri="{FF2B5EF4-FFF2-40B4-BE49-F238E27FC236}">
                <a16:creationId xmlns:a16="http://schemas.microsoft.com/office/drawing/2014/main" id="{DAFC6135-13E0-47CC-A0B7-EA9BA5C64225}"/>
              </a:ext>
            </a:extLst>
          </p:cNvPr>
          <p:cNvSpPr/>
          <p:nvPr/>
        </p:nvSpPr>
        <p:spPr>
          <a:xfrm rot="10800000">
            <a:off x="2325203" y="482644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8" name="Ovaal 167">
            <a:extLst>
              <a:ext uri="{FF2B5EF4-FFF2-40B4-BE49-F238E27FC236}">
                <a16:creationId xmlns:a16="http://schemas.microsoft.com/office/drawing/2014/main" id="{56E6F0E2-208E-4824-A349-7DD997AF1043}"/>
              </a:ext>
            </a:extLst>
          </p:cNvPr>
          <p:cNvSpPr/>
          <p:nvPr/>
        </p:nvSpPr>
        <p:spPr>
          <a:xfrm rot="10800000">
            <a:off x="3315130" y="48006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9" name="Ovaal 168">
            <a:extLst>
              <a:ext uri="{FF2B5EF4-FFF2-40B4-BE49-F238E27FC236}">
                <a16:creationId xmlns:a16="http://schemas.microsoft.com/office/drawing/2014/main" id="{22AD35E1-1E93-4846-B954-EF5883F0E7D4}"/>
              </a:ext>
            </a:extLst>
          </p:cNvPr>
          <p:cNvSpPr/>
          <p:nvPr/>
        </p:nvSpPr>
        <p:spPr>
          <a:xfrm rot="10800000">
            <a:off x="1356562" y="4825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0" name="Ovaal 169">
            <a:extLst>
              <a:ext uri="{FF2B5EF4-FFF2-40B4-BE49-F238E27FC236}">
                <a16:creationId xmlns:a16="http://schemas.microsoft.com/office/drawing/2014/main" id="{F5DD9863-EF6D-4313-A6AC-9F0592E50196}"/>
              </a:ext>
            </a:extLst>
          </p:cNvPr>
          <p:cNvSpPr/>
          <p:nvPr/>
        </p:nvSpPr>
        <p:spPr>
          <a:xfrm rot="10800000">
            <a:off x="8172598" y="46819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B4AFC729-F77E-4E93-83A6-36B1BF654251}"/>
              </a:ext>
            </a:extLst>
          </p:cNvPr>
          <p:cNvSpPr/>
          <p:nvPr/>
        </p:nvSpPr>
        <p:spPr>
          <a:xfrm rot="10800000">
            <a:off x="-58617" y="63428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227" name="Ovaal 226">
            <a:extLst>
              <a:ext uri="{FF2B5EF4-FFF2-40B4-BE49-F238E27FC236}">
                <a16:creationId xmlns:a16="http://schemas.microsoft.com/office/drawing/2014/main" id="{9A9C7D32-2741-4332-9CE4-31994BE991A9}"/>
              </a:ext>
            </a:extLst>
          </p:cNvPr>
          <p:cNvSpPr/>
          <p:nvPr/>
        </p:nvSpPr>
        <p:spPr>
          <a:xfrm>
            <a:off x="6298846" y="4295955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5DCD2A4F-5BB0-4975-81FC-7C7E9594CAD9}"/>
              </a:ext>
            </a:extLst>
          </p:cNvPr>
          <p:cNvSpPr/>
          <p:nvPr/>
        </p:nvSpPr>
        <p:spPr>
          <a:xfrm>
            <a:off x="-485933" y="4485887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EC4A0F1-0EB6-4D42-876A-618D7CE1AAAB}"/>
              </a:ext>
            </a:extLst>
          </p:cNvPr>
          <p:cNvGrpSpPr/>
          <p:nvPr/>
        </p:nvGrpSpPr>
        <p:grpSpPr>
          <a:xfrm>
            <a:off x="-726881" y="-250372"/>
            <a:ext cx="10382861" cy="3497013"/>
            <a:chOff x="-754412" y="-274795"/>
            <a:chExt cx="10382861" cy="3497013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0DAF612-D245-4D34-BCF2-3936BFB01983}"/>
                </a:ext>
              </a:extLst>
            </p:cNvPr>
            <p:cNvSpPr/>
            <p:nvPr/>
          </p:nvSpPr>
          <p:spPr>
            <a:xfrm>
              <a:off x="715533" y="71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998B0B1-B27B-4CF2-92E8-2401F57C70CF}"/>
                </a:ext>
              </a:extLst>
            </p:cNvPr>
            <p:cNvSpPr/>
            <p:nvPr/>
          </p:nvSpPr>
          <p:spPr>
            <a:xfrm>
              <a:off x="5008025" y="-4207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A47D3BD-0EC0-4D37-9E61-45A0C248580B}"/>
                </a:ext>
              </a:extLst>
            </p:cNvPr>
            <p:cNvSpPr/>
            <p:nvPr/>
          </p:nvSpPr>
          <p:spPr>
            <a:xfrm>
              <a:off x="4061104" y="-27479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AE4DE63-573A-4879-820F-3D159649DACE}"/>
                </a:ext>
              </a:extLst>
            </p:cNvPr>
            <p:cNvSpPr/>
            <p:nvPr/>
          </p:nvSpPr>
          <p:spPr>
            <a:xfrm>
              <a:off x="7129569" y="104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C51522C7-031C-45D9-8295-8AF8F66576B3}"/>
                </a:ext>
              </a:extLst>
            </p:cNvPr>
            <p:cNvSpPr/>
            <p:nvPr/>
          </p:nvSpPr>
          <p:spPr>
            <a:xfrm>
              <a:off x="6118199" y="-227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D5622F16-FB67-4256-A767-E4BEF0BEAC89}"/>
                </a:ext>
              </a:extLst>
            </p:cNvPr>
            <p:cNvSpPr/>
            <p:nvPr/>
          </p:nvSpPr>
          <p:spPr>
            <a:xfrm>
              <a:off x="8199513" y="506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174D0F3D-BBEF-4C46-8994-3A0DC04FB1A0}"/>
                </a:ext>
              </a:extLst>
            </p:cNvPr>
            <p:cNvSpPr/>
            <p:nvPr/>
          </p:nvSpPr>
          <p:spPr>
            <a:xfrm>
              <a:off x="1738439" y="-11464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93949CDD-D23C-407F-B10A-2A51CF1BB1F5}"/>
                </a:ext>
              </a:extLst>
            </p:cNvPr>
            <p:cNvSpPr/>
            <p:nvPr/>
          </p:nvSpPr>
          <p:spPr>
            <a:xfrm>
              <a:off x="-314961" y="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1B2FB3E3-60DF-42EE-91C6-B37F7EE376A9}"/>
                </a:ext>
              </a:extLst>
            </p:cNvPr>
            <p:cNvSpPr/>
            <p:nvPr/>
          </p:nvSpPr>
          <p:spPr>
            <a:xfrm>
              <a:off x="2952330" y="-21233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0A9D6369-8617-4E06-ABE2-F959207F2E25}"/>
                </a:ext>
              </a:extLst>
            </p:cNvPr>
            <p:cNvSpPr/>
            <p:nvPr/>
          </p:nvSpPr>
          <p:spPr>
            <a:xfrm>
              <a:off x="1363272" y="8667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F23AD44-C199-47C9-8278-195C93782F62}"/>
                </a:ext>
              </a:extLst>
            </p:cNvPr>
            <p:cNvSpPr/>
            <p:nvPr/>
          </p:nvSpPr>
          <p:spPr>
            <a:xfrm>
              <a:off x="5649225" y="87822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EBE1808D-2C99-44B3-8854-D8F9370D06DC}"/>
                </a:ext>
              </a:extLst>
            </p:cNvPr>
            <p:cNvSpPr/>
            <p:nvPr/>
          </p:nvSpPr>
          <p:spPr>
            <a:xfrm>
              <a:off x="4593600" y="83126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5F4CEA6D-2FD9-4CC2-956B-B4148B8DA707}"/>
                </a:ext>
              </a:extLst>
            </p:cNvPr>
            <p:cNvSpPr/>
            <p:nvPr/>
          </p:nvSpPr>
          <p:spPr>
            <a:xfrm>
              <a:off x="7701658" y="9403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8EC6DAEF-A6E6-44A0-BB44-10F9D4E7C321}"/>
                </a:ext>
              </a:extLst>
            </p:cNvPr>
            <p:cNvSpPr/>
            <p:nvPr/>
          </p:nvSpPr>
          <p:spPr>
            <a:xfrm>
              <a:off x="6632735" y="9349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0CDDCD13-4938-4D72-81BC-6112A045F169}"/>
                </a:ext>
              </a:extLst>
            </p:cNvPr>
            <p:cNvSpPr/>
            <p:nvPr/>
          </p:nvSpPr>
          <p:spPr>
            <a:xfrm>
              <a:off x="8714049" y="9056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8BCE14D4-DEC6-4B9F-9D14-4BD11DC771DC}"/>
                </a:ext>
              </a:extLst>
            </p:cNvPr>
            <p:cNvSpPr/>
            <p:nvPr/>
          </p:nvSpPr>
          <p:spPr>
            <a:xfrm>
              <a:off x="2368873" y="58583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F648C8C1-05D3-4F8B-877C-E2C4D840419C}"/>
                </a:ext>
              </a:extLst>
            </p:cNvPr>
            <p:cNvSpPr/>
            <p:nvPr/>
          </p:nvSpPr>
          <p:spPr>
            <a:xfrm>
              <a:off x="240286" y="8627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B2ECE0CC-68D6-4C3D-805C-FBC2ABE70D4B}"/>
                </a:ext>
              </a:extLst>
            </p:cNvPr>
            <p:cNvSpPr/>
            <p:nvPr/>
          </p:nvSpPr>
          <p:spPr>
            <a:xfrm>
              <a:off x="3610090" y="6254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D3725C1E-35FF-4B24-9BE0-E3F1907C5CEE}"/>
                </a:ext>
              </a:extLst>
            </p:cNvPr>
            <p:cNvSpPr/>
            <p:nvPr/>
          </p:nvSpPr>
          <p:spPr>
            <a:xfrm>
              <a:off x="442960" y="18359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DA44EEFE-AC39-4F66-91BA-EE2F23662BC3}"/>
                </a:ext>
              </a:extLst>
            </p:cNvPr>
            <p:cNvSpPr/>
            <p:nvPr/>
          </p:nvSpPr>
          <p:spPr>
            <a:xfrm>
              <a:off x="5339671" y="178316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9782DEC6-CB78-4CE2-A801-EBE53F0D2A1C}"/>
                </a:ext>
              </a:extLst>
            </p:cNvPr>
            <p:cNvSpPr/>
            <p:nvPr/>
          </p:nvSpPr>
          <p:spPr>
            <a:xfrm>
              <a:off x="4347499" y="17882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FFA83082-169C-4AB9-AD82-D95DCF54E268}"/>
                </a:ext>
              </a:extLst>
            </p:cNvPr>
            <p:cNvSpPr/>
            <p:nvPr/>
          </p:nvSpPr>
          <p:spPr>
            <a:xfrm>
              <a:off x="7325200" y="1846397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4D81AA17-F965-42CA-B8EA-BBB120D640A9}"/>
                </a:ext>
              </a:extLst>
            </p:cNvPr>
            <p:cNvSpPr/>
            <p:nvPr/>
          </p:nvSpPr>
          <p:spPr>
            <a:xfrm>
              <a:off x="6325365" y="18571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573F5D5C-CDED-44C3-BEA7-238484BE0ABB}"/>
                </a:ext>
              </a:extLst>
            </p:cNvPr>
            <p:cNvSpPr/>
            <p:nvPr/>
          </p:nvSpPr>
          <p:spPr>
            <a:xfrm>
              <a:off x="8396329" y="184091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E1105B2C-9D7B-4E74-B74D-8A8838114FA8}"/>
                </a:ext>
              </a:extLst>
            </p:cNvPr>
            <p:cNvSpPr/>
            <p:nvPr/>
          </p:nvSpPr>
          <p:spPr>
            <a:xfrm>
              <a:off x="1453231" y="1831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25AF56FA-E562-4F83-A021-267C92E30CB8}"/>
                </a:ext>
              </a:extLst>
            </p:cNvPr>
            <p:cNvSpPr/>
            <p:nvPr/>
          </p:nvSpPr>
          <p:spPr>
            <a:xfrm>
              <a:off x="-536064" y="18493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CF4EB3ED-2EFE-4DA4-A236-8C031510317E}"/>
                </a:ext>
              </a:extLst>
            </p:cNvPr>
            <p:cNvSpPr/>
            <p:nvPr/>
          </p:nvSpPr>
          <p:spPr>
            <a:xfrm>
              <a:off x="2463502" y="1424787"/>
              <a:ext cx="1813876" cy="17974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2E7F6DA5-F2B0-4150-A49A-D10F50C5BA83}"/>
                </a:ext>
              </a:extLst>
            </p:cNvPr>
            <p:cNvSpPr/>
            <p:nvPr/>
          </p:nvSpPr>
          <p:spPr>
            <a:xfrm>
              <a:off x="-754412" y="9171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CD2CA36F-76CE-4D28-811E-B5994C182AFA}"/>
              </a:ext>
            </a:extLst>
          </p:cNvPr>
          <p:cNvGrpSpPr/>
          <p:nvPr/>
        </p:nvGrpSpPr>
        <p:grpSpPr>
          <a:xfrm>
            <a:off x="-726881" y="2655012"/>
            <a:ext cx="10511685" cy="2223306"/>
            <a:chOff x="-801214" y="2662916"/>
            <a:chExt cx="10511685" cy="2223306"/>
          </a:xfrm>
        </p:grpSpPr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ACC2E3DD-5A61-4182-A850-08B763BAA3AF}"/>
                </a:ext>
              </a:extLst>
            </p:cNvPr>
            <p:cNvSpPr/>
            <p:nvPr/>
          </p:nvSpPr>
          <p:spPr>
            <a:xfrm rot="10800000">
              <a:off x="8796071" y="281169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E275DE08-61CD-41F1-AAD3-CA2261F4E92F}"/>
                </a:ext>
              </a:extLst>
            </p:cNvPr>
            <p:cNvSpPr/>
            <p:nvPr/>
          </p:nvSpPr>
          <p:spPr>
            <a:xfrm>
              <a:off x="7799649" y="26629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033CAD71-70CC-4022-A98B-3C3CA9FEB32A}"/>
                </a:ext>
              </a:extLst>
            </p:cNvPr>
            <p:cNvSpPr/>
            <p:nvPr/>
          </p:nvSpPr>
          <p:spPr>
            <a:xfrm rot="10800000">
              <a:off x="8264761" y="37055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62B6D3B7-0B45-4F21-878E-8B46CB5E6CCD}"/>
                </a:ext>
              </a:extLst>
            </p:cNvPr>
            <p:cNvSpPr/>
            <p:nvPr/>
          </p:nvSpPr>
          <p:spPr>
            <a:xfrm rot="10800000">
              <a:off x="3966739" y="397182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B9304549-4F10-4627-A41A-1D019A248950}"/>
                </a:ext>
              </a:extLst>
            </p:cNvPr>
            <p:cNvSpPr/>
            <p:nvPr/>
          </p:nvSpPr>
          <p:spPr>
            <a:xfrm rot="10800000">
              <a:off x="4957159" y="370231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32BE8247-9EA9-40B3-8B75-D082587FED63}"/>
                </a:ext>
              </a:extLst>
            </p:cNvPr>
            <p:cNvSpPr/>
            <p:nvPr/>
          </p:nvSpPr>
          <p:spPr>
            <a:xfrm rot="10800000">
              <a:off x="1675356" y="390068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F17D73B2-D129-46C2-AF00-6A8196DFC168}"/>
                </a:ext>
              </a:extLst>
            </p:cNvPr>
            <p:cNvSpPr/>
            <p:nvPr/>
          </p:nvSpPr>
          <p:spPr>
            <a:xfrm rot="10800000">
              <a:off x="2786873" y="395132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F046BFE-F609-400A-B2A8-60CD59D2CF39}"/>
                </a:ext>
              </a:extLst>
            </p:cNvPr>
            <p:cNvSpPr/>
            <p:nvPr/>
          </p:nvSpPr>
          <p:spPr>
            <a:xfrm rot="10800000">
              <a:off x="727132" y="37091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AB9D0220-988B-4519-818B-787CDAA8DEA1}"/>
                </a:ext>
              </a:extLst>
            </p:cNvPr>
            <p:cNvSpPr/>
            <p:nvPr/>
          </p:nvSpPr>
          <p:spPr>
            <a:xfrm rot="10800000">
              <a:off x="7292286" y="346359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F5B7A8E2-9BA2-4354-8454-7BC5B1D18561}"/>
                </a:ext>
              </a:extLst>
            </p:cNvPr>
            <p:cNvSpPr/>
            <p:nvPr/>
          </p:nvSpPr>
          <p:spPr>
            <a:xfrm rot="10800000">
              <a:off x="-340282" y="356962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61848F5-0658-4EC7-A829-EDED134A0FDE}"/>
                </a:ext>
              </a:extLst>
            </p:cNvPr>
            <p:cNvSpPr/>
            <p:nvPr/>
          </p:nvSpPr>
          <p:spPr>
            <a:xfrm rot="10800000">
              <a:off x="5935070" y="356932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44B3875-0A8C-45B5-BE2E-08C914F2348C}"/>
                </a:ext>
              </a:extLst>
            </p:cNvPr>
            <p:cNvSpPr/>
            <p:nvPr/>
          </p:nvSpPr>
          <p:spPr>
            <a:xfrm>
              <a:off x="1193705" y="27632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96C7BFC9-FA86-44B2-840B-275C09DFDB40}"/>
                </a:ext>
              </a:extLst>
            </p:cNvPr>
            <p:cNvSpPr/>
            <p:nvPr/>
          </p:nvSpPr>
          <p:spPr>
            <a:xfrm>
              <a:off x="5507963" y="271324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58DDA48-8200-43C2-BE81-CD6D264698BA}"/>
                </a:ext>
              </a:extLst>
            </p:cNvPr>
            <p:cNvSpPr/>
            <p:nvPr/>
          </p:nvSpPr>
          <p:spPr>
            <a:xfrm>
              <a:off x="4346110" y="274033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9ED47105-CDF9-417A-800B-5427B0BB52FC}"/>
                </a:ext>
              </a:extLst>
            </p:cNvPr>
            <p:cNvSpPr/>
            <p:nvPr/>
          </p:nvSpPr>
          <p:spPr>
            <a:xfrm>
              <a:off x="6590557" y="280197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F76359EF-BAD7-4330-B001-6518E116644F}"/>
                </a:ext>
              </a:extLst>
            </p:cNvPr>
            <p:cNvSpPr/>
            <p:nvPr/>
          </p:nvSpPr>
          <p:spPr>
            <a:xfrm>
              <a:off x="2184938" y="30825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BBB1B8B-6461-4BDF-A95E-45C967AB5D01}"/>
                </a:ext>
              </a:extLst>
            </p:cNvPr>
            <p:cNvSpPr/>
            <p:nvPr/>
          </p:nvSpPr>
          <p:spPr>
            <a:xfrm>
              <a:off x="198621" y="2772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126BA2F-25B8-4AB6-B18C-DDF3E3EEBF58}"/>
                </a:ext>
              </a:extLst>
            </p:cNvPr>
            <p:cNvSpPr/>
            <p:nvPr/>
          </p:nvSpPr>
          <p:spPr>
            <a:xfrm>
              <a:off x="3377902" y="31806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77EEE2BF-9C9A-418E-BAD8-F53C7D977209}"/>
                </a:ext>
              </a:extLst>
            </p:cNvPr>
            <p:cNvSpPr/>
            <p:nvPr/>
          </p:nvSpPr>
          <p:spPr>
            <a:xfrm>
              <a:off x="-801214" y="27428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pic>
        <p:nvPicPr>
          <p:cNvPr id="75" name="Afbeelding 74">
            <a:extLst>
              <a:ext uri="{FF2B5EF4-FFF2-40B4-BE49-F238E27FC236}">
                <a16:creationId xmlns:a16="http://schemas.microsoft.com/office/drawing/2014/main" id="{54F57CA5-A677-4682-96C9-50949E853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2"/>
          <a:stretch/>
        </p:blipFill>
        <p:spPr>
          <a:xfrm>
            <a:off x="1686025" y="347555"/>
            <a:ext cx="3557403" cy="3579026"/>
          </a:xfrm>
          <a:prstGeom prst="rect">
            <a:avLst/>
          </a:prstGeom>
        </p:spPr>
      </p:pic>
      <p:sp>
        <p:nvSpPr>
          <p:cNvPr id="76" name="Rechthoek 75">
            <a:extLst>
              <a:ext uri="{FF2B5EF4-FFF2-40B4-BE49-F238E27FC236}">
                <a16:creationId xmlns:a16="http://schemas.microsoft.com/office/drawing/2014/main" id="{982FC17B-9816-47D2-85D4-F3F9C0F03330}"/>
              </a:ext>
            </a:extLst>
          </p:cNvPr>
          <p:cNvSpPr/>
          <p:nvPr/>
        </p:nvSpPr>
        <p:spPr>
          <a:xfrm>
            <a:off x="2091397" y="3879180"/>
            <a:ext cx="2488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legering</a:t>
            </a:r>
          </a:p>
        </p:txBody>
      </p:sp>
    </p:spTree>
    <p:extLst>
      <p:ext uri="{BB962C8B-B14F-4D97-AF65-F5344CB8AC3E}">
        <p14:creationId xmlns:p14="http://schemas.microsoft.com/office/powerpoint/2010/main" val="34934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vaal 143">
            <a:extLst>
              <a:ext uri="{FF2B5EF4-FFF2-40B4-BE49-F238E27FC236}">
                <a16:creationId xmlns:a16="http://schemas.microsoft.com/office/drawing/2014/main" id="{43BBD9B1-D812-402C-A5B3-8B449BD723BE}"/>
              </a:ext>
            </a:extLst>
          </p:cNvPr>
          <p:cNvSpPr/>
          <p:nvPr/>
        </p:nvSpPr>
        <p:spPr>
          <a:xfrm rot="10800000">
            <a:off x="7974874" y="66729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5" name="Ovaal 144">
            <a:extLst>
              <a:ext uri="{FF2B5EF4-FFF2-40B4-BE49-F238E27FC236}">
                <a16:creationId xmlns:a16="http://schemas.microsoft.com/office/drawing/2014/main" id="{C6F4B6AF-BC1F-4F17-AF02-DBD4B54FCC06}"/>
              </a:ext>
            </a:extLst>
          </p:cNvPr>
          <p:cNvSpPr/>
          <p:nvPr/>
        </p:nvSpPr>
        <p:spPr>
          <a:xfrm rot="10800000">
            <a:off x="4382484" y="6504438"/>
            <a:ext cx="891985" cy="945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6" name="Ovaal 145">
            <a:extLst>
              <a:ext uri="{FF2B5EF4-FFF2-40B4-BE49-F238E27FC236}">
                <a16:creationId xmlns:a16="http://schemas.microsoft.com/office/drawing/2014/main" id="{84C34143-A838-435C-BBC3-494DC5392B62}"/>
              </a:ext>
            </a:extLst>
          </p:cNvPr>
          <p:cNvSpPr/>
          <p:nvPr/>
        </p:nvSpPr>
        <p:spPr>
          <a:xfrm rot="10800000">
            <a:off x="5342065" y="66608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7" name="Ovaal 146">
            <a:extLst>
              <a:ext uri="{FF2B5EF4-FFF2-40B4-BE49-F238E27FC236}">
                <a16:creationId xmlns:a16="http://schemas.microsoft.com/office/drawing/2014/main" id="{62E61D9D-9988-4982-8F13-AAC43EB5BD6B}"/>
              </a:ext>
            </a:extLst>
          </p:cNvPr>
          <p:cNvSpPr/>
          <p:nvPr/>
        </p:nvSpPr>
        <p:spPr>
          <a:xfrm rot="10800000">
            <a:off x="2319134" y="65189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8" name="Ovaal 147">
            <a:extLst>
              <a:ext uri="{FF2B5EF4-FFF2-40B4-BE49-F238E27FC236}">
                <a16:creationId xmlns:a16="http://schemas.microsoft.com/office/drawing/2014/main" id="{519C0591-6973-4814-86EF-03FF413C8B07}"/>
              </a:ext>
            </a:extLst>
          </p:cNvPr>
          <p:cNvSpPr/>
          <p:nvPr/>
        </p:nvSpPr>
        <p:spPr>
          <a:xfrm rot="10800000">
            <a:off x="3344623" y="659872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3" name="Ovaal 152">
            <a:extLst>
              <a:ext uri="{FF2B5EF4-FFF2-40B4-BE49-F238E27FC236}">
                <a16:creationId xmlns:a16="http://schemas.microsoft.com/office/drawing/2014/main" id="{3434ECD9-5633-4235-B2AD-8EEB2E34F413}"/>
              </a:ext>
            </a:extLst>
          </p:cNvPr>
          <p:cNvSpPr/>
          <p:nvPr/>
        </p:nvSpPr>
        <p:spPr>
          <a:xfrm rot="10800000">
            <a:off x="6479814" y="67086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4" name="Ovaal 153">
            <a:extLst>
              <a:ext uri="{FF2B5EF4-FFF2-40B4-BE49-F238E27FC236}">
                <a16:creationId xmlns:a16="http://schemas.microsoft.com/office/drawing/2014/main" id="{47E368AE-4DF9-4484-B9C8-2E06BC92D238}"/>
              </a:ext>
            </a:extLst>
          </p:cNvPr>
          <p:cNvSpPr/>
          <p:nvPr/>
        </p:nvSpPr>
        <p:spPr>
          <a:xfrm rot="10800000">
            <a:off x="8163645" y="570319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5" name="Ovaal 154">
            <a:extLst>
              <a:ext uri="{FF2B5EF4-FFF2-40B4-BE49-F238E27FC236}">
                <a16:creationId xmlns:a16="http://schemas.microsoft.com/office/drawing/2014/main" id="{424A2B11-E21A-44D7-B341-D15E5A046F22}"/>
              </a:ext>
            </a:extLst>
          </p:cNvPr>
          <p:cNvSpPr/>
          <p:nvPr/>
        </p:nvSpPr>
        <p:spPr>
          <a:xfrm rot="10800000">
            <a:off x="3824791" y="56843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6" name="Ovaal 155">
            <a:extLst>
              <a:ext uri="{FF2B5EF4-FFF2-40B4-BE49-F238E27FC236}">
                <a16:creationId xmlns:a16="http://schemas.microsoft.com/office/drawing/2014/main" id="{B504CA84-AB3C-4098-8B16-879972AC1EBD}"/>
              </a:ext>
            </a:extLst>
          </p:cNvPr>
          <p:cNvSpPr/>
          <p:nvPr/>
        </p:nvSpPr>
        <p:spPr>
          <a:xfrm rot="10800000">
            <a:off x="4904488" y="5648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7" name="Ovaal 156">
            <a:extLst>
              <a:ext uri="{FF2B5EF4-FFF2-40B4-BE49-F238E27FC236}">
                <a16:creationId xmlns:a16="http://schemas.microsoft.com/office/drawing/2014/main" id="{EBAC249C-2CFB-4625-B3CB-0A46D1844FC3}"/>
              </a:ext>
            </a:extLst>
          </p:cNvPr>
          <p:cNvSpPr/>
          <p:nvPr/>
        </p:nvSpPr>
        <p:spPr>
          <a:xfrm rot="10800000">
            <a:off x="1820472" y="56633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8" name="Ovaal 157">
            <a:extLst>
              <a:ext uri="{FF2B5EF4-FFF2-40B4-BE49-F238E27FC236}">
                <a16:creationId xmlns:a16="http://schemas.microsoft.com/office/drawing/2014/main" id="{411E8F07-6C79-4490-A944-15B647B5A857}"/>
              </a:ext>
            </a:extLst>
          </p:cNvPr>
          <p:cNvSpPr/>
          <p:nvPr/>
        </p:nvSpPr>
        <p:spPr>
          <a:xfrm rot="10800000">
            <a:off x="2851528" y="56760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9" name="Ovaal 158">
            <a:extLst>
              <a:ext uri="{FF2B5EF4-FFF2-40B4-BE49-F238E27FC236}">
                <a16:creationId xmlns:a16="http://schemas.microsoft.com/office/drawing/2014/main" id="{EB5F9E5F-F88E-4B13-9EBD-5D62902F5F5C}"/>
              </a:ext>
            </a:extLst>
          </p:cNvPr>
          <p:cNvSpPr/>
          <p:nvPr/>
        </p:nvSpPr>
        <p:spPr>
          <a:xfrm rot="10800000">
            <a:off x="904319" y="59625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0" name="Ovaal 159">
            <a:extLst>
              <a:ext uri="{FF2B5EF4-FFF2-40B4-BE49-F238E27FC236}">
                <a16:creationId xmlns:a16="http://schemas.microsoft.com/office/drawing/2014/main" id="{2321B109-867F-4AA1-81B2-A7F492C2D53E}"/>
              </a:ext>
            </a:extLst>
          </p:cNvPr>
          <p:cNvSpPr/>
          <p:nvPr/>
        </p:nvSpPr>
        <p:spPr>
          <a:xfrm rot="10800000">
            <a:off x="7179376" y="60617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3" name="Ovaal 162">
            <a:extLst>
              <a:ext uri="{FF2B5EF4-FFF2-40B4-BE49-F238E27FC236}">
                <a16:creationId xmlns:a16="http://schemas.microsoft.com/office/drawing/2014/main" id="{81CF195A-1CD5-4AC3-BA7F-2AB9DDD96DF7}"/>
              </a:ext>
            </a:extLst>
          </p:cNvPr>
          <p:cNvSpPr/>
          <p:nvPr/>
        </p:nvSpPr>
        <p:spPr>
          <a:xfrm rot="10800000">
            <a:off x="5903958" y="58856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5" name="Ovaal 164">
            <a:extLst>
              <a:ext uri="{FF2B5EF4-FFF2-40B4-BE49-F238E27FC236}">
                <a16:creationId xmlns:a16="http://schemas.microsoft.com/office/drawing/2014/main" id="{961B7CB8-FCEC-49A5-BF53-0D3FCAC4A0DB}"/>
              </a:ext>
            </a:extLst>
          </p:cNvPr>
          <p:cNvSpPr/>
          <p:nvPr/>
        </p:nvSpPr>
        <p:spPr>
          <a:xfrm rot="10800000">
            <a:off x="4331542" y="4872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6" name="Ovaal 165">
            <a:extLst>
              <a:ext uri="{FF2B5EF4-FFF2-40B4-BE49-F238E27FC236}">
                <a16:creationId xmlns:a16="http://schemas.microsoft.com/office/drawing/2014/main" id="{689F4F8E-DDC5-42EB-9AEC-56E2F37A652A}"/>
              </a:ext>
            </a:extLst>
          </p:cNvPr>
          <p:cNvSpPr/>
          <p:nvPr/>
        </p:nvSpPr>
        <p:spPr>
          <a:xfrm rot="10800000">
            <a:off x="5285345" y="47265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7" name="Ovaal 166">
            <a:extLst>
              <a:ext uri="{FF2B5EF4-FFF2-40B4-BE49-F238E27FC236}">
                <a16:creationId xmlns:a16="http://schemas.microsoft.com/office/drawing/2014/main" id="{DAFC6135-13E0-47CC-A0B7-EA9BA5C64225}"/>
              </a:ext>
            </a:extLst>
          </p:cNvPr>
          <p:cNvSpPr/>
          <p:nvPr/>
        </p:nvSpPr>
        <p:spPr>
          <a:xfrm rot="10800000">
            <a:off x="2325203" y="482644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8" name="Ovaal 167">
            <a:extLst>
              <a:ext uri="{FF2B5EF4-FFF2-40B4-BE49-F238E27FC236}">
                <a16:creationId xmlns:a16="http://schemas.microsoft.com/office/drawing/2014/main" id="{56E6F0E2-208E-4824-A349-7DD997AF1043}"/>
              </a:ext>
            </a:extLst>
          </p:cNvPr>
          <p:cNvSpPr/>
          <p:nvPr/>
        </p:nvSpPr>
        <p:spPr>
          <a:xfrm rot="10800000">
            <a:off x="3315130" y="48006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9" name="Ovaal 168">
            <a:extLst>
              <a:ext uri="{FF2B5EF4-FFF2-40B4-BE49-F238E27FC236}">
                <a16:creationId xmlns:a16="http://schemas.microsoft.com/office/drawing/2014/main" id="{22AD35E1-1E93-4846-B954-EF5883F0E7D4}"/>
              </a:ext>
            </a:extLst>
          </p:cNvPr>
          <p:cNvSpPr/>
          <p:nvPr/>
        </p:nvSpPr>
        <p:spPr>
          <a:xfrm rot="10800000">
            <a:off x="1356562" y="4825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0" name="Ovaal 169">
            <a:extLst>
              <a:ext uri="{FF2B5EF4-FFF2-40B4-BE49-F238E27FC236}">
                <a16:creationId xmlns:a16="http://schemas.microsoft.com/office/drawing/2014/main" id="{F5DD9863-EF6D-4313-A6AC-9F0592E50196}"/>
              </a:ext>
            </a:extLst>
          </p:cNvPr>
          <p:cNvSpPr/>
          <p:nvPr/>
        </p:nvSpPr>
        <p:spPr>
          <a:xfrm rot="10800000">
            <a:off x="8172598" y="46819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B4AFC729-F77E-4E93-83A6-36B1BF654251}"/>
              </a:ext>
            </a:extLst>
          </p:cNvPr>
          <p:cNvSpPr/>
          <p:nvPr/>
        </p:nvSpPr>
        <p:spPr>
          <a:xfrm rot="10800000">
            <a:off x="-58617" y="63428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227" name="Ovaal 226">
            <a:extLst>
              <a:ext uri="{FF2B5EF4-FFF2-40B4-BE49-F238E27FC236}">
                <a16:creationId xmlns:a16="http://schemas.microsoft.com/office/drawing/2014/main" id="{9A9C7D32-2741-4332-9CE4-31994BE991A9}"/>
              </a:ext>
            </a:extLst>
          </p:cNvPr>
          <p:cNvSpPr/>
          <p:nvPr/>
        </p:nvSpPr>
        <p:spPr>
          <a:xfrm>
            <a:off x="6298846" y="4295955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5DCD2A4F-5BB0-4975-81FC-7C7E9594CAD9}"/>
              </a:ext>
            </a:extLst>
          </p:cNvPr>
          <p:cNvSpPr/>
          <p:nvPr/>
        </p:nvSpPr>
        <p:spPr>
          <a:xfrm>
            <a:off x="-485933" y="4485887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EC4A0F1-0EB6-4D42-876A-618D7CE1AAAB}"/>
              </a:ext>
            </a:extLst>
          </p:cNvPr>
          <p:cNvGrpSpPr/>
          <p:nvPr/>
        </p:nvGrpSpPr>
        <p:grpSpPr>
          <a:xfrm>
            <a:off x="-726881" y="-250372"/>
            <a:ext cx="10382861" cy="3497013"/>
            <a:chOff x="-754412" y="-274795"/>
            <a:chExt cx="10382861" cy="3497013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0DAF612-D245-4D34-BCF2-3936BFB01983}"/>
                </a:ext>
              </a:extLst>
            </p:cNvPr>
            <p:cNvSpPr/>
            <p:nvPr/>
          </p:nvSpPr>
          <p:spPr>
            <a:xfrm>
              <a:off x="715533" y="71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998B0B1-B27B-4CF2-92E8-2401F57C70CF}"/>
                </a:ext>
              </a:extLst>
            </p:cNvPr>
            <p:cNvSpPr/>
            <p:nvPr/>
          </p:nvSpPr>
          <p:spPr>
            <a:xfrm>
              <a:off x="5008025" y="-4207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A47D3BD-0EC0-4D37-9E61-45A0C248580B}"/>
                </a:ext>
              </a:extLst>
            </p:cNvPr>
            <p:cNvSpPr/>
            <p:nvPr/>
          </p:nvSpPr>
          <p:spPr>
            <a:xfrm>
              <a:off x="4061104" y="-27479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AE4DE63-573A-4879-820F-3D159649DACE}"/>
                </a:ext>
              </a:extLst>
            </p:cNvPr>
            <p:cNvSpPr/>
            <p:nvPr/>
          </p:nvSpPr>
          <p:spPr>
            <a:xfrm>
              <a:off x="7129569" y="104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C51522C7-031C-45D9-8295-8AF8F66576B3}"/>
                </a:ext>
              </a:extLst>
            </p:cNvPr>
            <p:cNvSpPr/>
            <p:nvPr/>
          </p:nvSpPr>
          <p:spPr>
            <a:xfrm>
              <a:off x="6118199" y="-227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D5622F16-FB67-4256-A767-E4BEF0BEAC89}"/>
                </a:ext>
              </a:extLst>
            </p:cNvPr>
            <p:cNvSpPr/>
            <p:nvPr/>
          </p:nvSpPr>
          <p:spPr>
            <a:xfrm>
              <a:off x="8199513" y="506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174D0F3D-BBEF-4C46-8994-3A0DC04FB1A0}"/>
                </a:ext>
              </a:extLst>
            </p:cNvPr>
            <p:cNvSpPr/>
            <p:nvPr/>
          </p:nvSpPr>
          <p:spPr>
            <a:xfrm>
              <a:off x="1738439" y="-11464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93949CDD-D23C-407F-B10A-2A51CF1BB1F5}"/>
                </a:ext>
              </a:extLst>
            </p:cNvPr>
            <p:cNvSpPr/>
            <p:nvPr/>
          </p:nvSpPr>
          <p:spPr>
            <a:xfrm>
              <a:off x="-314961" y="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1B2FB3E3-60DF-42EE-91C6-B37F7EE376A9}"/>
                </a:ext>
              </a:extLst>
            </p:cNvPr>
            <p:cNvSpPr/>
            <p:nvPr/>
          </p:nvSpPr>
          <p:spPr>
            <a:xfrm>
              <a:off x="2952330" y="-21233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0A9D6369-8617-4E06-ABE2-F959207F2E25}"/>
                </a:ext>
              </a:extLst>
            </p:cNvPr>
            <p:cNvSpPr/>
            <p:nvPr/>
          </p:nvSpPr>
          <p:spPr>
            <a:xfrm>
              <a:off x="1363272" y="8667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F23AD44-C199-47C9-8278-195C93782F62}"/>
                </a:ext>
              </a:extLst>
            </p:cNvPr>
            <p:cNvSpPr/>
            <p:nvPr/>
          </p:nvSpPr>
          <p:spPr>
            <a:xfrm>
              <a:off x="5649225" y="87822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EBE1808D-2C99-44B3-8854-D8F9370D06DC}"/>
                </a:ext>
              </a:extLst>
            </p:cNvPr>
            <p:cNvSpPr/>
            <p:nvPr/>
          </p:nvSpPr>
          <p:spPr>
            <a:xfrm>
              <a:off x="4593600" y="83126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5F4CEA6D-2FD9-4CC2-956B-B4148B8DA707}"/>
                </a:ext>
              </a:extLst>
            </p:cNvPr>
            <p:cNvSpPr/>
            <p:nvPr/>
          </p:nvSpPr>
          <p:spPr>
            <a:xfrm>
              <a:off x="7701658" y="9403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8EC6DAEF-A6E6-44A0-BB44-10F9D4E7C321}"/>
                </a:ext>
              </a:extLst>
            </p:cNvPr>
            <p:cNvSpPr/>
            <p:nvPr/>
          </p:nvSpPr>
          <p:spPr>
            <a:xfrm>
              <a:off x="6632735" y="9349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0CDDCD13-4938-4D72-81BC-6112A045F169}"/>
                </a:ext>
              </a:extLst>
            </p:cNvPr>
            <p:cNvSpPr/>
            <p:nvPr/>
          </p:nvSpPr>
          <p:spPr>
            <a:xfrm>
              <a:off x="8714049" y="9056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8BCE14D4-DEC6-4B9F-9D14-4BD11DC771DC}"/>
                </a:ext>
              </a:extLst>
            </p:cNvPr>
            <p:cNvSpPr/>
            <p:nvPr/>
          </p:nvSpPr>
          <p:spPr>
            <a:xfrm>
              <a:off x="2368873" y="58583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F648C8C1-05D3-4F8B-877C-E2C4D840419C}"/>
                </a:ext>
              </a:extLst>
            </p:cNvPr>
            <p:cNvSpPr/>
            <p:nvPr/>
          </p:nvSpPr>
          <p:spPr>
            <a:xfrm>
              <a:off x="240286" y="8627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B2ECE0CC-68D6-4C3D-805C-FBC2ABE70D4B}"/>
                </a:ext>
              </a:extLst>
            </p:cNvPr>
            <p:cNvSpPr/>
            <p:nvPr/>
          </p:nvSpPr>
          <p:spPr>
            <a:xfrm>
              <a:off x="3610090" y="6254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D3725C1E-35FF-4B24-9BE0-E3F1907C5CEE}"/>
                </a:ext>
              </a:extLst>
            </p:cNvPr>
            <p:cNvSpPr/>
            <p:nvPr/>
          </p:nvSpPr>
          <p:spPr>
            <a:xfrm>
              <a:off x="442960" y="18359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DA44EEFE-AC39-4F66-91BA-EE2F23662BC3}"/>
                </a:ext>
              </a:extLst>
            </p:cNvPr>
            <p:cNvSpPr/>
            <p:nvPr/>
          </p:nvSpPr>
          <p:spPr>
            <a:xfrm>
              <a:off x="5339671" y="178316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9782DEC6-CB78-4CE2-A801-EBE53F0D2A1C}"/>
                </a:ext>
              </a:extLst>
            </p:cNvPr>
            <p:cNvSpPr/>
            <p:nvPr/>
          </p:nvSpPr>
          <p:spPr>
            <a:xfrm>
              <a:off x="4347499" y="17882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FFA83082-169C-4AB9-AD82-D95DCF54E268}"/>
                </a:ext>
              </a:extLst>
            </p:cNvPr>
            <p:cNvSpPr/>
            <p:nvPr/>
          </p:nvSpPr>
          <p:spPr>
            <a:xfrm>
              <a:off x="7325200" y="1846397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4D81AA17-F965-42CA-B8EA-BBB120D640A9}"/>
                </a:ext>
              </a:extLst>
            </p:cNvPr>
            <p:cNvSpPr/>
            <p:nvPr/>
          </p:nvSpPr>
          <p:spPr>
            <a:xfrm>
              <a:off x="6325365" y="18571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573F5D5C-CDED-44C3-BEA7-238484BE0ABB}"/>
                </a:ext>
              </a:extLst>
            </p:cNvPr>
            <p:cNvSpPr/>
            <p:nvPr/>
          </p:nvSpPr>
          <p:spPr>
            <a:xfrm>
              <a:off x="8396329" y="184091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E1105B2C-9D7B-4E74-B74D-8A8838114FA8}"/>
                </a:ext>
              </a:extLst>
            </p:cNvPr>
            <p:cNvSpPr/>
            <p:nvPr/>
          </p:nvSpPr>
          <p:spPr>
            <a:xfrm>
              <a:off x="1453231" y="1831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25AF56FA-E562-4F83-A021-267C92E30CB8}"/>
                </a:ext>
              </a:extLst>
            </p:cNvPr>
            <p:cNvSpPr/>
            <p:nvPr/>
          </p:nvSpPr>
          <p:spPr>
            <a:xfrm>
              <a:off x="-536064" y="18493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CF4EB3ED-2EFE-4DA4-A236-8C031510317E}"/>
                </a:ext>
              </a:extLst>
            </p:cNvPr>
            <p:cNvSpPr/>
            <p:nvPr/>
          </p:nvSpPr>
          <p:spPr>
            <a:xfrm>
              <a:off x="2463502" y="1424787"/>
              <a:ext cx="1813876" cy="17974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2E7F6DA5-F2B0-4150-A49A-D10F50C5BA83}"/>
                </a:ext>
              </a:extLst>
            </p:cNvPr>
            <p:cNvSpPr/>
            <p:nvPr/>
          </p:nvSpPr>
          <p:spPr>
            <a:xfrm>
              <a:off x="-754412" y="9171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CD2CA36F-76CE-4D28-811E-B5994C182AFA}"/>
              </a:ext>
            </a:extLst>
          </p:cNvPr>
          <p:cNvGrpSpPr/>
          <p:nvPr/>
        </p:nvGrpSpPr>
        <p:grpSpPr>
          <a:xfrm>
            <a:off x="-726881" y="2655012"/>
            <a:ext cx="10511685" cy="2223306"/>
            <a:chOff x="-801214" y="2662916"/>
            <a:chExt cx="10511685" cy="2223306"/>
          </a:xfrm>
        </p:grpSpPr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ACC2E3DD-5A61-4182-A850-08B763BAA3AF}"/>
                </a:ext>
              </a:extLst>
            </p:cNvPr>
            <p:cNvSpPr/>
            <p:nvPr/>
          </p:nvSpPr>
          <p:spPr>
            <a:xfrm rot="10800000">
              <a:off x="8796071" y="281169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E275DE08-61CD-41F1-AAD3-CA2261F4E92F}"/>
                </a:ext>
              </a:extLst>
            </p:cNvPr>
            <p:cNvSpPr/>
            <p:nvPr/>
          </p:nvSpPr>
          <p:spPr>
            <a:xfrm>
              <a:off x="7799649" y="26629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033CAD71-70CC-4022-A98B-3C3CA9FEB32A}"/>
                </a:ext>
              </a:extLst>
            </p:cNvPr>
            <p:cNvSpPr/>
            <p:nvPr/>
          </p:nvSpPr>
          <p:spPr>
            <a:xfrm rot="10800000">
              <a:off x="8264761" y="37055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62B6D3B7-0B45-4F21-878E-8B46CB5E6CCD}"/>
                </a:ext>
              </a:extLst>
            </p:cNvPr>
            <p:cNvSpPr/>
            <p:nvPr/>
          </p:nvSpPr>
          <p:spPr>
            <a:xfrm rot="10800000">
              <a:off x="3966739" y="397182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B9304549-4F10-4627-A41A-1D019A248950}"/>
                </a:ext>
              </a:extLst>
            </p:cNvPr>
            <p:cNvSpPr/>
            <p:nvPr/>
          </p:nvSpPr>
          <p:spPr>
            <a:xfrm rot="10800000">
              <a:off x="4957159" y="370231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32BE8247-9EA9-40B3-8B75-D082587FED63}"/>
                </a:ext>
              </a:extLst>
            </p:cNvPr>
            <p:cNvSpPr/>
            <p:nvPr/>
          </p:nvSpPr>
          <p:spPr>
            <a:xfrm rot="10800000">
              <a:off x="1675356" y="390068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F17D73B2-D129-46C2-AF00-6A8196DFC168}"/>
                </a:ext>
              </a:extLst>
            </p:cNvPr>
            <p:cNvSpPr/>
            <p:nvPr/>
          </p:nvSpPr>
          <p:spPr>
            <a:xfrm rot="10800000">
              <a:off x="2786873" y="395132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F046BFE-F609-400A-B2A8-60CD59D2CF39}"/>
                </a:ext>
              </a:extLst>
            </p:cNvPr>
            <p:cNvSpPr/>
            <p:nvPr/>
          </p:nvSpPr>
          <p:spPr>
            <a:xfrm rot="10800000">
              <a:off x="727132" y="37091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AB9D0220-988B-4519-818B-787CDAA8DEA1}"/>
                </a:ext>
              </a:extLst>
            </p:cNvPr>
            <p:cNvSpPr/>
            <p:nvPr/>
          </p:nvSpPr>
          <p:spPr>
            <a:xfrm rot="10800000">
              <a:off x="7292286" y="346359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F5B7A8E2-9BA2-4354-8454-7BC5B1D18561}"/>
                </a:ext>
              </a:extLst>
            </p:cNvPr>
            <p:cNvSpPr/>
            <p:nvPr/>
          </p:nvSpPr>
          <p:spPr>
            <a:xfrm rot="10800000">
              <a:off x="-340282" y="356962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61848F5-0658-4EC7-A829-EDED134A0FDE}"/>
                </a:ext>
              </a:extLst>
            </p:cNvPr>
            <p:cNvSpPr/>
            <p:nvPr/>
          </p:nvSpPr>
          <p:spPr>
            <a:xfrm rot="10800000">
              <a:off x="5935070" y="356932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44B3875-0A8C-45B5-BE2E-08C914F2348C}"/>
                </a:ext>
              </a:extLst>
            </p:cNvPr>
            <p:cNvSpPr/>
            <p:nvPr/>
          </p:nvSpPr>
          <p:spPr>
            <a:xfrm>
              <a:off x="1193705" y="27632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96C7BFC9-FA86-44B2-840B-275C09DFDB40}"/>
                </a:ext>
              </a:extLst>
            </p:cNvPr>
            <p:cNvSpPr/>
            <p:nvPr/>
          </p:nvSpPr>
          <p:spPr>
            <a:xfrm>
              <a:off x="5507963" y="271324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58DDA48-8200-43C2-BE81-CD6D264698BA}"/>
                </a:ext>
              </a:extLst>
            </p:cNvPr>
            <p:cNvSpPr/>
            <p:nvPr/>
          </p:nvSpPr>
          <p:spPr>
            <a:xfrm>
              <a:off x="4346110" y="274033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9ED47105-CDF9-417A-800B-5427B0BB52FC}"/>
                </a:ext>
              </a:extLst>
            </p:cNvPr>
            <p:cNvSpPr/>
            <p:nvPr/>
          </p:nvSpPr>
          <p:spPr>
            <a:xfrm>
              <a:off x="6590557" y="280197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F76359EF-BAD7-4330-B001-6518E116644F}"/>
                </a:ext>
              </a:extLst>
            </p:cNvPr>
            <p:cNvSpPr/>
            <p:nvPr/>
          </p:nvSpPr>
          <p:spPr>
            <a:xfrm>
              <a:off x="2184938" y="30825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BBB1B8B-6461-4BDF-A95E-45C967AB5D01}"/>
                </a:ext>
              </a:extLst>
            </p:cNvPr>
            <p:cNvSpPr/>
            <p:nvPr/>
          </p:nvSpPr>
          <p:spPr>
            <a:xfrm>
              <a:off x="198621" y="2772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126BA2F-25B8-4AB6-B18C-DDF3E3EEBF58}"/>
                </a:ext>
              </a:extLst>
            </p:cNvPr>
            <p:cNvSpPr/>
            <p:nvPr/>
          </p:nvSpPr>
          <p:spPr>
            <a:xfrm>
              <a:off x="3377902" y="31806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77EEE2BF-9C9A-418E-BAD8-F53C7D977209}"/>
                </a:ext>
              </a:extLst>
            </p:cNvPr>
            <p:cNvSpPr/>
            <p:nvPr/>
          </p:nvSpPr>
          <p:spPr>
            <a:xfrm>
              <a:off x="-801214" y="27428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pic>
        <p:nvPicPr>
          <p:cNvPr id="75" name="Afbeelding 74">
            <a:extLst>
              <a:ext uri="{FF2B5EF4-FFF2-40B4-BE49-F238E27FC236}">
                <a16:creationId xmlns:a16="http://schemas.microsoft.com/office/drawing/2014/main" id="{54F57CA5-A677-4682-96C9-50949E853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2"/>
          <a:stretch/>
        </p:blipFill>
        <p:spPr>
          <a:xfrm>
            <a:off x="1686025" y="347555"/>
            <a:ext cx="3557403" cy="3579026"/>
          </a:xfrm>
          <a:prstGeom prst="rect">
            <a:avLst/>
          </a:prstGeom>
        </p:spPr>
      </p:pic>
      <p:sp>
        <p:nvSpPr>
          <p:cNvPr id="76" name="Rechthoek 75">
            <a:extLst>
              <a:ext uri="{FF2B5EF4-FFF2-40B4-BE49-F238E27FC236}">
                <a16:creationId xmlns:a16="http://schemas.microsoft.com/office/drawing/2014/main" id="{982FC17B-9816-47D2-85D4-F3F9C0F03330}"/>
              </a:ext>
            </a:extLst>
          </p:cNvPr>
          <p:cNvSpPr/>
          <p:nvPr/>
        </p:nvSpPr>
        <p:spPr>
          <a:xfrm>
            <a:off x="2091397" y="3879180"/>
            <a:ext cx="2488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legering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ECC0FDF-4806-4FD4-9079-5E4A06A65D98}"/>
              </a:ext>
            </a:extLst>
          </p:cNvPr>
          <p:cNvSpPr/>
          <p:nvPr/>
        </p:nvSpPr>
        <p:spPr>
          <a:xfrm>
            <a:off x="1317513" y="855561"/>
            <a:ext cx="434048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minder buigzaam</a:t>
            </a:r>
          </a:p>
          <a:p>
            <a:pPr algn="ctr"/>
            <a:r>
              <a:rPr lang="nl-NL" sz="4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harder</a:t>
            </a:r>
            <a:r>
              <a:rPr lang="nl-NL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endParaRPr lang="nl-NL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0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7031EF1-E026-42E6-A234-9AFDB4DDA601}"/>
              </a:ext>
            </a:extLst>
          </p:cNvPr>
          <p:cNvSpPr/>
          <p:nvPr/>
        </p:nvSpPr>
        <p:spPr>
          <a:xfrm>
            <a:off x="1504335" y="648014"/>
            <a:ext cx="7256206" cy="4764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Oorspronkelijk lied van Tom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Lehrer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terwijl het PS wordt ingevuld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https://www.youtube.com/watch?v=zGM-wSKFBpo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Opera-versie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https://www.youtube.com/watch?v=VgVQKCcfwnU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 meisje zingt de element song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https://www.youtube.com/watch?v=LcUNYGdNKlo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116396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Don’t Flush Sodium Down The Toilet">
            <a:hlinkClick r:id="" action="ppaction://media"/>
            <a:extLst>
              <a:ext uri="{FF2B5EF4-FFF2-40B4-BE49-F238E27FC236}">
                <a16:creationId xmlns:a16="http://schemas.microsoft.com/office/drawing/2014/main" id="{D4C67CA4-B88F-0FD1-CB9D-0F1A97209A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61447" y="567017"/>
            <a:ext cx="9633921" cy="54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722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1BA01DB3-854A-4667-855C-00DFAB24568D}"/>
              </a:ext>
            </a:extLst>
          </p:cNvPr>
          <p:cNvGrpSpPr/>
          <p:nvPr/>
        </p:nvGrpSpPr>
        <p:grpSpPr>
          <a:xfrm>
            <a:off x="-1510" y="0"/>
            <a:ext cx="9145509" cy="7048500"/>
            <a:chOff x="-1509" y="0"/>
            <a:chExt cx="4584072" cy="3657600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5D9370E2-4377-469D-BF11-B870365E787A}"/>
                </a:ext>
              </a:extLst>
            </p:cNvPr>
            <p:cNvGrpSpPr/>
            <p:nvPr/>
          </p:nvGrpSpPr>
          <p:grpSpPr>
            <a:xfrm>
              <a:off x="-1509" y="0"/>
              <a:ext cx="4573509" cy="914400"/>
              <a:chOff x="1509" y="0"/>
              <a:chExt cx="4573509" cy="914400"/>
            </a:xfrm>
            <a:solidFill>
              <a:srgbClr val="FF0000">
                <a:alpha val="85000"/>
              </a:srgbClr>
            </a:solidFill>
          </p:grpSpPr>
          <p:sp>
            <p:nvSpPr>
              <p:cNvPr id="4" name="Ovaal 3">
                <a:extLst>
                  <a:ext uri="{FF2B5EF4-FFF2-40B4-BE49-F238E27FC236}">
                    <a16:creationId xmlns:a16="http://schemas.microsoft.com/office/drawing/2014/main" id="{C131643F-E985-4F70-B610-912057700F81}"/>
                  </a:ext>
                </a:extLst>
              </p:cNvPr>
              <p:cNvSpPr/>
              <p:nvPr/>
            </p:nvSpPr>
            <p:spPr>
              <a:xfrm>
                <a:off x="2743200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" name="Ovaal 5">
                <a:extLst>
                  <a:ext uri="{FF2B5EF4-FFF2-40B4-BE49-F238E27FC236}">
                    <a16:creationId xmlns:a16="http://schemas.microsoft.com/office/drawing/2014/main" id="{CC97BF4D-A501-40B0-8762-F42D7AC2D338}"/>
                  </a:ext>
                </a:extLst>
              </p:cNvPr>
              <p:cNvSpPr/>
              <p:nvPr/>
            </p:nvSpPr>
            <p:spPr>
              <a:xfrm>
                <a:off x="3660618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7" name="Ovaal 6">
                <a:extLst>
                  <a:ext uri="{FF2B5EF4-FFF2-40B4-BE49-F238E27FC236}">
                    <a16:creationId xmlns:a16="http://schemas.microsoft.com/office/drawing/2014/main" id="{796A7B4C-6BBA-43D2-867C-217A728FA157}"/>
                  </a:ext>
                </a:extLst>
              </p:cNvPr>
              <p:cNvSpPr/>
              <p:nvPr/>
            </p:nvSpPr>
            <p:spPr>
              <a:xfrm>
                <a:off x="15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8" name="Ovaal 7">
                <a:extLst>
                  <a:ext uri="{FF2B5EF4-FFF2-40B4-BE49-F238E27FC236}">
                    <a16:creationId xmlns:a16="http://schemas.microsoft.com/office/drawing/2014/main" id="{39651381-2A17-4A5B-9379-0C361EED2963}"/>
                  </a:ext>
                </a:extLst>
              </p:cNvPr>
              <p:cNvSpPr/>
              <p:nvPr/>
            </p:nvSpPr>
            <p:spPr>
              <a:xfrm>
                <a:off x="9159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1ABD067F-3811-4258-84A8-DD257C0BE107}"/>
                  </a:ext>
                </a:extLst>
              </p:cNvPr>
              <p:cNvSpPr/>
              <p:nvPr/>
            </p:nvSpPr>
            <p:spPr>
              <a:xfrm>
                <a:off x="18303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1BD5D9F5-C37F-4694-8911-EAC5948B7806}"/>
                </a:ext>
              </a:extLst>
            </p:cNvPr>
            <p:cNvGrpSpPr/>
            <p:nvPr/>
          </p:nvGrpSpPr>
          <p:grpSpPr>
            <a:xfrm>
              <a:off x="6036" y="914400"/>
              <a:ext cx="4573509" cy="914400"/>
              <a:chOff x="1509" y="0"/>
              <a:chExt cx="4573509" cy="914400"/>
            </a:xfrm>
            <a:solidFill>
              <a:srgbClr val="FF0000">
                <a:alpha val="85000"/>
              </a:srgbClr>
            </a:solidFill>
          </p:grpSpPr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D9EF0733-40A5-4FEA-AE5C-871832F5CC0D}"/>
                  </a:ext>
                </a:extLst>
              </p:cNvPr>
              <p:cNvSpPr/>
              <p:nvPr/>
            </p:nvSpPr>
            <p:spPr>
              <a:xfrm>
                <a:off x="2743200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7" name="Ovaal 26">
                <a:extLst>
                  <a:ext uri="{FF2B5EF4-FFF2-40B4-BE49-F238E27FC236}">
                    <a16:creationId xmlns:a16="http://schemas.microsoft.com/office/drawing/2014/main" id="{AF1FB33D-6355-45F2-A124-132B50AE3B71}"/>
                  </a:ext>
                </a:extLst>
              </p:cNvPr>
              <p:cNvSpPr/>
              <p:nvPr/>
            </p:nvSpPr>
            <p:spPr>
              <a:xfrm>
                <a:off x="3660618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8" name="Ovaal 27">
                <a:extLst>
                  <a:ext uri="{FF2B5EF4-FFF2-40B4-BE49-F238E27FC236}">
                    <a16:creationId xmlns:a16="http://schemas.microsoft.com/office/drawing/2014/main" id="{2F1E0FA7-3BB7-4353-A645-FED8EB7ABA8E}"/>
                  </a:ext>
                </a:extLst>
              </p:cNvPr>
              <p:cNvSpPr/>
              <p:nvPr/>
            </p:nvSpPr>
            <p:spPr>
              <a:xfrm>
                <a:off x="15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CD52F247-183D-4D1D-A736-C303BBDABADE}"/>
                  </a:ext>
                </a:extLst>
              </p:cNvPr>
              <p:cNvSpPr/>
              <p:nvPr/>
            </p:nvSpPr>
            <p:spPr>
              <a:xfrm>
                <a:off x="9159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0E1ED149-4884-42DC-92AB-208D2235A045}"/>
                  </a:ext>
                </a:extLst>
              </p:cNvPr>
              <p:cNvSpPr/>
              <p:nvPr/>
            </p:nvSpPr>
            <p:spPr>
              <a:xfrm>
                <a:off x="18303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29E5C114-660C-43AE-AD98-3B7AFEF20728}"/>
                </a:ext>
              </a:extLst>
            </p:cNvPr>
            <p:cNvGrpSpPr/>
            <p:nvPr/>
          </p:nvGrpSpPr>
          <p:grpSpPr>
            <a:xfrm>
              <a:off x="9054" y="1828800"/>
              <a:ext cx="4573509" cy="914400"/>
              <a:chOff x="1509" y="0"/>
              <a:chExt cx="4573509" cy="914400"/>
            </a:xfrm>
            <a:solidFill>
              <a:srgbClr val="FF0000">
                <a:alpha val="85000"/>
              </a:srgbClr>
            </a:solidFill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B21C2029-9808-4FD5-B41D-415BB807F41B}"/>
                  </a:ext>
                </a:extLst>
              </p:cNvPr>
              <p:cNvSpPr/>
              <p:nvPr/>
            </p:nvSpPr>
            <p:spPr>
              <a:xfrm>
                <a:off x="2743200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0" name="Ovaal 39">
                <a:extLst>
                  <a:ext uri="{FF2B5EF4-FFF2-40B4-BE49-F238E27FC236}">
                    <a16:creationId xmlns:a16="http://schemas.microsoft.com/office/drawing/2014/main" id="{35933CC6-AF4D-464E-BA2B-03FC1E1B419E}"/>
                  </a:ext>
                </a:extLst>
              </p:cNvPr>
              <p:cNvSpPr/>
              <p:nvPr/>
            </p:nvSpPr>
            <p:spPr>
              <a:xfrm>
                <a:off x="3660618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1" name="Ovaal 40">
                <a:extLst>
                  <a:ext uri="{FF2B5EF4-FFF2-40B4-BE49-F238E27FC236}">
                    <a16:creationId xmlns:a16="http://schemas.microsoft.com/office/drawing/2014/main" id="{C179AE64-1CD6-4892-8016-D3E59D1555F6}"/>
                  </a:ext>
                </a:extLst>
              </p:cNvPr>
              <p:cNvSpPr/>
              <p:nvPr/>
            </p:nvSpPr>
            <p:spPr>
              <a:xfrm>
                <a:off x="15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AFA03B10-5303-4F89-8E90-7A7EB8C11747}"/>
                  </a:ext>
                </a:extLst>
              </p:cNvPr>
              <p:cNvSpPr/>
              <p:nvPr/>
            </p:nvSpPr>
            <p:spPr>
              <a:xfrm>
                <a:off x="9159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3" name="Ovaal 42">
                <a:extLst>
                  <a:ext uri="{FF2B5EF4-FFF2-40B4-BE49-F238E27FC236}">
                    <a16:creationId xmlns:a16="http://schemas.microsoft.com/office/drawing/2014/main" id="{8AFFB561-E39C-4F7A-98F7-1D5CA8D60A5B}"/>
                  </a:ext>
                </a:extLst>
              </p:cNvPr>
              <p:cNvSpPr/>
              <p:nvPr/>
            </p:nvSpPr>
            <p:spPr>
              <a:xfrm>
                <a:off x="18303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7DD74D19-A2A3-4F2C-9A10-B8905892A03D}"/>
                </a:ext>
              </a:extLst>
            </p:cNvPr>
            <p:cNvGrpSpPr/>
            <p:nvPr/>
          </p:nvGrpSpPr>
          <p:grpSpPr>
            <a:xfrm>
              <a:off x="9054" y="2743200"/>
              <a:ext cx="4573509" cy="914400"/>
              <a:chOff x="1509" y="0"/>
              <a:chExt cx="4573509" cy="914400"/>
            </a:xfrm>
            <a:solidFill>
              <a:srgbClr val="FF0000">
                <a:alpha val="85000"/>
              </a:srgbClr>
            </a:solidFill>
          </p:grpSpPr>
          <p:sp>
            <p:nvSpPr>
              <p:cNvPr id="52" name="Ovaal 51">
                <a:extLst>
                  <a:ext uri="{FF2B5EF4-FFF2-40B4-BE49-F238E27FC236}">
                    <a16:creationId xmlns:a16="http://schemas.microsoft.com/office/drawing/2014/main" id="{9A175B44-C4B5-430E-B9E1-CD34B0A74C48}"/>
                  </a:ext>
                </a:extLst>
              </p:cNvPr>
              <p:cNvSpPr/>
              <p:nvPr/>
            </p:nvSpPr>
            <p:spPr>
              <a:xfrm>
                <a:off x="2743200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53" name="Ovaal 52">
                <a:extLst>
                  <a:ext uri="{FF2B5EF4-FFF2-40B4-BE49-F238E27FC236}">
                    <a16:creationId xmlns:a16="http://schemas.microsoft.com/office/drawing/2014/main" id="{C001C807-CA51-47E2-B357-445C124CAD03}"/>
                  </a:ext>
                </a:extLst>
              </p:cNvPr>
              <p:cNvSpPr/>
              <p:nvPr/>
            </p:nvSpPr>
            <p:spPr>
              <a:xfrm>
                <a:off x="3660618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54" name="Ovaal 53">
                <a:extLst>
                  <a:ext uri="{FF2B5EF4-FFF2-40B4-BE49-F238E27FC236}">
                    <a16:creationId xmlns:a16="http://schemas.microsoft.com/office/drawing/2014/main" id="{0F24E0A8-07D7-49AC-B366-CA1D17209992}"/>
                  </a:ext>
                </a:extLst>
              </p:cNvPr>
              <p:cNvSpPr/>
              <p:nvPr/>
            </p:nvSpPr>
            <p:spPr>
              <a:xfrm>
                <a:off x="15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55" name="Ovaal 54">
                <a:extLst>
                  <a:ext uri="{FF2B5EF4-FFF2-40B4-BE49-F238E27FC236}">
                    <a16:creationId xmlns:a16="http://schemas.microsoft.com/office/drawing/2014/main" id="{A0BFECE1-EB6C-4868-8F9A-2FDE27A6E9EC}"/>
                  </a:ext>
                </a:extLst>
              </p:cNvPr>
              <p:cNvSpPr/>
              <p:nvPr/>
            </p:nvSpPr>
            <p:spPr>
              <a:xfrm>
                <a:off x="9159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56" name="Ovaal 55">
                <a:extLst>
                  <a:ext uri="{FF2B5EF4-FFF2-40B4-BE49-F238E27FC236}">
                    <a16:creationId xmlns:a16="http://schemas.microsoft.com/office/drawing/2014/main" id="{6132F973-649B-41F9-9172-5402B1636441}"/>
                  </a:ext>
                </a:extLst>
              </p:cNvPr>
              <p:cNvSpPr/>
              <p:nvPr/>
            </p:nvSpPr>
            <p:spPr>
              <a:xfrm>
                <a:off x="1830309" y="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7ACD8F86-EB38-4FDF-9955-7CFDA414FCF0}"/>
              </a:ext>
            </a:extLst>
          </p:cNvPr>
          <p:cNvGrpSpPr/>
          <p:nvPr/>
        </p:nvGrpSpPr>
        <p:grpSpPr>
          <a:xfrm>
            <a:off x="5498441" y="214312"/>
            <a:ext cx="3645559" cy="3309939"/>
            <a:chOff x="5498441" y="214312"/>
            <a:chExt cx="3645559" cy="3309939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8CF0096E-599F-4FFC-A526-088299AFBEC2}"/>
                </a:ext>
              </a:extLst>
            </p:cNvPr>
            <p:cNvGrpSpPr/>
            <p:nvPr/>
          </p:nvGrpSpPr>
          <p:grpSpPr>
            <a:xfrm>
              <a:off x="5498441" y="1905001"/>
              <a:ext cx="3615452" cy="1619250"/>
              <a:chOff x="5498441" y="1905001"/>
              <a:chExt cx="3615452" cy="1619250"/>
            </a:xfrm>
          </p:grpSpPr>
          <p:pic>
            <p:nvPicPr>
              <p:cNvPr id="212" name="Afbeelding 211">
                <a:extLst>
                  <a:ext uri="{FF2B5EF4-FFF2-40B4-BE49-F238E27FC236}">
                    <a16:creationId xmlns:a16="http://schemas.microsoft.com/office/drawing/2014/main" id="{4C9CC64F-8C32-4D3B-9596-60C58B403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441" y="1905001"/>
                <a:ext cx="1821274" cy="1619250"/>
              </a:xfrm>
              <a:prstGeom prst="rect">
                <a:avLst/>
              </a:prstGeom>
            </p:spPr>
          </p:pic>
          <p:pic>
            <p:nvPicPr>
              <p:cNvPr id="215" name="Afbeelding 214">
                <a:extLst>
                  <a:ext uri="{FF2B5EF4-FFF2-40B4-BE49-F238E27FC236}">
                    <a16:creationId xmlns:a16="http://schemas.microsoft.com/office/drawing/2014/main" id="{5C5E5443-E2F0-4550-B9C9-D1AA8D2D3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619" y="1905001"/>
                <a:ext cx="1821274" cy="1619250"/>
              </a:xfrm>
              <a:prstGeom prst="rect">
                <a:avLst/>
              </a:prstGeom>
            </p:spPr>
          </p:pic>
        </p:grpSp>
        <p:grpSp>
          <p:nvGrpSpPr>
            <p:cNvPr id="321" name="Groep 320">
              <a:extLst>
                <a:ext uri="{FF2B5EF4-FFF2-40B4-BE49-F238E27FC236}">
                  <a16:creationId xmlns:a16="http://schemas.microsoft.com/office/drawing/2014/main" id="{A76FA013-45B9-44ED-B11F-15EE0BB20DFF}"/>
                </a:ext>
              </a:extLst>
            </p:cNvPr>
            <p:cNvGrpSpPr/>
            <p:nvPr/>
          </p:nvGrpSpPr>
          <p:grpSpPr>
            <a:xfrm>
              <a:off x="5528548" y="214312"/>
              <a:ext cx="3615452" cy="1619250"/>
              <a:chOff x="5498441" y="1905001"/>
              <a:chExt cx="3615452" cy="1619250"/>
            </a:xfrm>
          </p:grpSpPr>
          <p:pic>
            <p:nvPicPr>
              <p:cNvPr id="322" name="Afbeelding 321">
                <a:extLst>
                  <a:ext uri="{FF2B5EF4-FFF2-40B4-BE49-F238E27FC236}">
                    <a16:creationId xmlns:a16="http://schemas.microsoft.com/office/drawing/2014/main" id="{35D576C8-4766-45DA-BBC2-7A366118E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441" y="1905001"/>
                <a:ext cx="1821274" cy="1619250"/>
              </a:xfrm>
              <a:prstGeom prst="rect">
                <a:avLst/>
              </a:prstGeom>
            </p:spPr>
          </p:pic>
          <p:pic>
            <p:nvPicPr>
              <p:cNvPr id="323" name="Afbeelding 322">
                <a:extLst>
                  <a:ext uri="{FF2B5EF4-FFF2-40B4-BE49-F238E27FC236}">
                    <a16:creationId xmlns:a16="http://schemas.microsoft.com/office/drawing/2014/main" id="{67B6E988-A264-41FF-A4D4-499795D5C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619" y="1905001"/>
                <a:ext cx="1821274" cy="1619250"/>
              </a:xfrm>
              <a:prstGeom prst="rect">
                <a:avLst/>
              </a:prstGeom>
            </p:spPr>
          </p:pic>
        </p:grpSp>
      </p:grpSp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8E2BB4F-7999-4FD4-88E0-5DE504499CC4}"/>
              </a:ext>
            </a:extLst>
          </p:cNvPr>
          <p:cNvGrpSpPr/>
          <p:nvPr/>
        </p:nvGrpSpPr>
        <p:grpSpPr>
          <a:xfrm>
            <a:off x="5468334" y="3667126"/>
            <a:ext cx="3645559" cy="3309939"/>
            <a:chOff x="5498441" y="214312"/>
            <a:chExt cx="3645559" cy="3309939"/>
          </a:xfrm>
        </p:grpSpPr>
        <p:grpSp>
          <p:nvGrpSpPr>
            <p:cNvPr id="325" name="Groep 324">
              <a:extLst>
                <a:ext uri="{FF2B5EF4-FFF2-40B4-BE49-F238E27FC236}">
                  <a16:creationId xmlns:a16="http://schemas.microsoft.com/office/drawing/2014/main" id="{A2E22F10-EF61-4331-9D92-FD8564AFC91D}"/>
                </a:ext>
              </a:extLst>
            </p:cNvPr>
            <p:cNvGrpSpPr/>
            <p:nvPr/>
          </p:nvGrpSpPr>
          <p:grpSpPr>
            <a:xfrm>
              <a:off x="5498441" y="1905001"/>
              <a:ext cx="3615452" cy="1619250"/>
              <a:chOff x="5498441" y="1905001"/>
              <a:chExt cx="3615452" cy="1619250"/>
            </a:xfrm>
          </p:grpSpPr>
          <p:pic>
            <p:nvPicPr>
              <p:cNvPr id="329" name="Afbeelding 328">
                <a:extLst>
                  <a:ext uri="{FF2B5EF4-FFF2-40B4-BE49-F238E27FC236}">
                    <a16:creationId xmlns:a16="http://schemas.microsoft.com/office/drawing/2014/main" id="{59E0676D-30CF-4C0A-8C0E-97D7162D7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441" y="1905001"/>
                <a:ext cx="1821274" cy="1619250"/>
              </a:xfrm>
              <a:prstGeom prst="rect">
                <a:avLst/>
              </a:prstGeom>
            </p:spPr>
          </p:pic>
          <p:pic>
            <p:nvPicPr>
              <p:cNvPr id="330" name="Afbeelding 329">
                <a:extLst>
                  <a:ext uri="{FF2B5EF4-FFF2-40B4-BE49-F238E27FC236}">
                    <a16:creationId xmlns:a16="http://schemas.microsoft.com/office/drawing/2014/main" id="{68F75D91-D99D-4547-B712-2E5B5D9A0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619" y="1905001"/>
                <a:ext cx="1821274" cy="1619250"/>
              </a:xfrm>
              <a:prstGeom prst="rect">
                <a:avLst/>
              </a:prstGeom>
            </p:spPr>
          </p:pic>
        </p:grpSp>
        <p:grpSp>
          <p:nvGrpSpPr>
            <p:cNvPr id="326" name="Groep 325">
              <a:extLst>
                <a:ext uri="{FF2B5EF4-FFF2-40B4-BE49-F238E27FC236}">
                  <a16:creationId xmlns:a16="http://schemas.microsoft.com/office/drawing/2014/main" id="{17E0A3E2-D776-408D-86C1-3948ECD2C6E9}"/>
                </a:ext>
              </a:extLst>
            </p:cNvPr>
            <p:cNvGrpSpPr/>
            <p:nvPr/>
          </p:nvGrpSpPr>
          <p:grpSpPr>
            <a:xfrm>
              <a:off x="5528548" y="214312"/>
              <a:ext cx="3615452" cy="1619250"/>
              <a:chOff x="5498441" y="1905001"/>
              <a:chExt cx="3615452" cy="1619250"/>
            </a:xfrm>
          </p:grpSpPr>
          <p:pic>
            <p:nvPicPr>
              <p:cNvPr id="327" name="Afbeelding 326">
                <a:extLst>
                  <a:ext uri="{FF2B5EF4-FFF2-40B4-BE49-F238E27FC236}">
                    <a16:creationId xmlns:a16="http://schemas.microsoft.com/office/drawing/2014/main" id="{C0DC9B93-001B-43A9-8F04-05C6D1CEB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441" y="1905001"/>
                <a:ext cx="1821274" cy="1619250"/>
              </a:xfrm>
              <a:prstGeom prst="rect">
                <a:avLst/>
              </a:prstGeom>
            </p:spPr>
          </p:pic>
          <p:pic>
            <p:nvPicPr>
              <p:cNvPr id="328" name="Afbeelding 327">
                <a:extLst>
                  <a:ext uri="{FF2B5EF4-FFF2-40B4-BE49-F238E27FC236}">
                    <a16:creationId xmlns:a16="http://schemas.microsoft.com/office/drawing/2014/main" id="{69F79E87-41B6-4480-9ACF-0F1468A4F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619" y="1905001"/>
                <a:ext cx="1821274" cy="1619250"/>
              </a:xfrm>
              <a:prstGeom prst="rect">
                <a:avLst/>
              </a:prstGeom>
            </p:spPr>
          </p:pic>
        </p:grpSp>
      </p:grpSp>
      <p:grpSp>
        <p:nvGrpSpPr>
          <p:cNvPr id="331" name="Groep 330">
            <a:extLst>
              <a:ext uri="{FF2B5EF4-FFF2-40B4-BE49-F238E27FC236}">
                <a16:creationId xmlns:a16="http://schemas.microsoft.com/office/drawing/2014/main" id="{C320E926-382E-4064-BAF2-C303FB8DD6DE}"/>
              </a:ext>
            </a:extLst>
          </p:cNvPr>
          <p:cNvGrpSpPr/>
          <p:nvPr/>
        </p:nvGrpSpPr>
        <p:grpSpPr>
          <a:xfrm>
            <a:off x="1840838" y="214310"/>
            <a:ext cx="3645559" cy="3309939"/>
            <a:chOff x="5498441" y="214312"/>
            <a:chExt cx="3645559" cy="3309939"/>
          </a:xfrm>
        </p:grpSpPr>
        <p:grpSp>
          <p:nvGrpSpPr>
            <p:cNvPr id="332" name="Groep 331">
              <a:extLst>
                <a:ext uri="{FF2B5EF4-FFF2-40B4-BE49-F238E27FC236}">
                  <a16:creationId xmlns:a16="http://schemas.microsoft.com/office/drawing/2014/main" id="{1D5CC408-D962-45E7-986A-44624DD074D2}"/>
                </a:ext>
              </a:extLst>
            </p:cNvPr>
            <p:cNvGrpSpPr/>
            <p:nvPr/>
          </p:nvGrpSpPr>
          <p:grpSpPr>
            <a:xfrm>
              <a:off x="5498441" y="1905001"/>
              <a:ext cx="3615452" cy="1619250"/>
              <a:chOff x="5498441" y="1905001"/>
              <a:chExt cx="3615452" cy="1619250"/>
            </a:xfrm>
          </p:grpSpPr>
          <p:pic>
            <p:nvPicPr>
              <p:cNvPr id="336" name="Afbeelding 335">
                <a:extLst>
                  <a:ext uri="{FF2B5EF4-FFF2-40B4-BE49-F238E27FC236}">
                    <a16:creationId xmlns:a16="http://schemas.microsoft.com/office/drawing/2014/main" id="{BE9EAD55-0F7A-47B6-822B-FB708A330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441" y="1905001"/>
                <a:ext cx="1821274" cy="1619250"/>
              </a:xfrm>
              <a:prstGeom prst="rect">
                <a:avLst/>
              </a:prstGeom>
            </p:spPr>
          </p:pic>
          <p:pic>
            <p:nvPicPr>
              <p:cNvPr id="337" name="Afbeelding 336">
                <a:extLst>
                  <a:ext uri="{FF2B5EF4-FFF2-40B4-BE49-F238E27FC236}">
                    <a16:creationId xmlns:a16="http://schemas.microsoft.com/office/drawing/2014/main" id="{9E1CBD8F-47A8-45E3-8E9A-5B9D6371B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619" y="1905001"/>
                <a:ext cx="1821274" cy="1619250"/>
              </a:xfrm>
              <a:prstGeom prst="rect">
                <a:avLst/>
              </a:prstGeom>
            </p:spPr>
          </p:pic>
        </p:grpSp>
        <p:grpSp>
          <p:nvGrpSpPr>
            <p:cNvPr id="333" name="Groep 332">
              <a:extLst>
                <a:ext uri="{FF2B5EF4-FFF2-40B4-BE49-F238E27FC236}">
                  <a16:creationId xmlns:a16="http://schemas.microsoft.com/office/drawing/2014/main" id="{FFAC476F-7F0F-4431-9A1D-393EDECC8A12}"/>
                </a:ext>
              </a:extLst>
            </p:cNvPr>
            <p:cNvGrpSpPr/>
            <p:nvPr/>
          </p:nvGrpSpPr>
          <p:grpSpPr>
            <a:xfrm>
              <a:off x="5528548" y="214312"/>
              <a:ext cx="3615452" cy="1619250"/>
              <a:chOff x="5498441" y="1905001"/>
              <a:chExt cx="3615452" cy="1619250"/>
            </a:xfrm>
          </p:grpSpPr>
          <p:pic>
            <p:nvPicPr>
              <p:cNvPr id="334" name="Afbeelding 333">
                <a:extLst>
                  <a:ext uri="{FF2B5EF4-FFF2-40B4-BE49-F238E27FC236}">
                    <a16:creationId xmlns:a16="http://schemas.microsoft.com/office/drawing/2014/main" id="{A4EA4A9F-A94C-46D8-BAC6-4096AD5E20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441" y="1905001"/>
                <a:ext cx="1821274" cy="1619250"/>
              </a:xfrm>
              <a:prstGeom prst="rect">
                <a:avLst/>
              </a:prstGeom>
            </p:spPr>
          </p:pic>
          <p:pic>
            <p:nvPicPr>
              <p:cNvPr id="335" name="Afbeelding 334">
                <a:extLst>
                  <a:ext uri="{FF2B5EF4-FFF2-40B4-BE49-F238E27FC236}">
                    <a16:creationId xmlns:a16="http://schemas.microsoft.com/office/drawing/2014/main" id="{A8E7AB40-EA4D-41DF-806F-112C03DDC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619" y="1905001"/>
                <a:ext cx="1821274" cy="1619250"/>
              </a:xfrm>
              <a:prstGeom prst="rect">
                <a:avLst/>
              </a:prstGeom>
            </p:spPr>
          </p:pic>
        </p:grpSp>
      </p:grpSp>
      <p:grpSp>
        <p:nvGrpSpPr>
          <p:cNvPr id="338" name="Groep 337">
            <a:extLst>
              <a:ext uri="{FF2B5EF4-FFF2-40B4-BE49-F238E27FC236}">
                <a16:creationId xmlns:a16="http://schemas.microsoft.com/office/drawing/2014/main" id="{B5E8B999-44A0-4A77-A163-FA551D890974}"/>
              </a:ext>
            </a:extLst>
          </p:cNvPr>
          <p:cNvGrpSpPr/>
          <p:nvPr/>
        </p:nvGrpSpPr>
        <p:grpSpPr>
          <a:xfrm>
            <a:off x="1841399" y="3631403"/>
            <a:ext cx="3645559" cy="3309939"/>
            <a:chOff x="5498441" y="214312"/>
            <a:chExt cx="3645559" cy="3309939"/>
          </a:xfrm>
        </p:grpSpPr>
        <p:grpSp>
          <p:nvGrpSpPr>
            <p:cNvPr id="339" name="Groep 338">
              <a:extLst>
                <a:ext uri="{FF2B5EF4-FFF2-40B4-BE49-F238E27FC236}">
                  <a16:creationId xmlns:a16="http://schemas.microsoft.com/office/drawing/2014/main" id="{65017378-2227-4C8A-B608-CA45869882DB}"/>
                </a:ext>
              </a:extLst>
            </p:cNvPr>
            <p:cNvGrpSpPr/>
            <p:nvPr/>
          </p:nvGrpSpPr>
          <p:grpSpPr>
            <a:xfrm>
              <a:off x="5498441" y="1905001"/>
              <a:ext cx="3615452" cy="1619250"/>
              <a:chOff x="5498441" y="1905001"/>
              <a:chExt cx="3615452" cy="1619250"/>
            </a:xfrm>
          </p:grpSpPr>
          <p:pic>
            <p:nvPicPr>
              <p:cNvPr id="343" name="Afbeelding 342">
                <a:extLst>
                  <a:ext uri="{FF2B5EF4-FFF2-40B4-BE49-F238E27FC236}">
                    <a16:creationId xmlns:a16="http://schemas.microsoft.com/office/drawing/2014/main" id="{157D0113-8580-4A8E-BBB5-F40CEDFEA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441" y="1905001"/>
                <a:ext cx="1821274" cy="1619250"/>
              </a:xfrm>
              <a:prstGeom prst="rect">
                <a:avLst/>
              </a:prstGeom>
            </p:spPr>
          </p:pic>
          <p:pic>
            <p:nvPicPr>
              <p:cNvPr id="344" name="Afbeelding 343">
                <a:extLst>
                  <a:ext uri="{FF2B5EF4-FFF2-40B4-BE49-F238E27FC236}">
                    <a16:creationId xmlns:a16="http://schemas.microsoft.com/office/drawing/2014/main" id="{7B496681-562B-4341-B74F-628C78912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619" y="1905001"/>
                <a:ext cx="1821274" cy="1619250"/>
              </a:xfrm>
              <a:prstGeom prst="rect">
                <a:avLst/>
              </a:prstGeom>
            </p:spPr>
          </p:pic>
        </p:grpSp>
        <p:grpSp>
          <p:nvGrpSpPr>
            <p:cNvPr id="340" name="Groep 339">
              <a:extLst>
                <a:ext uri="{FF2B5EF4-FFF2-40B4-BE49-F238E27FC236}">
                  <a16:creationId xmlns:a16="http://schemas.microsoft.com/office/drawing/2014/main" id="{0E133328-77BD-42E4-A633-3DD1A7A188E1}"/>
                </a:ext>
              </a:extLst>
            </p:cNvPr>
            <p:cNvGrpSpPr/>
            <p:nvPr/>
          </p:nvGrpSpPr>
          <p:grpSpPr>
            <a:xfrm>
              <a:off x="5528548" y="214312"/>
              <a:ext cx="3615452" cy="1619250"/>
              <a:chOff x="5498441" y="1905001"/>
              <a:chExt cx="3615452" cy="1619250"/>
            </a:xfrm>
          </p:grpSpPr>
          <p:pic>
            <p:nvPicPr>
              <p:cNvPr id="341" name="Afbeelding 340">
                <a:extLst>
                  <a:ext uri="{FF2B5EF4-FFF2-40B4-BE49-F238E27FC236}">
                    <a16:creationId xmlns:a16="http://schemas.microsoft.com/office/drawing/2014/main" id="{24E0B67D-CBD2-4F00-BF9B-B928934DA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441" y="1905001"/>
                <a:ext cx="1821274" cy="1619250"/>
              </a:xfrm>
              <a:prstGeom prst="rect">
                <a:avLst/>
              </a:prstGeom>
            </p:spPr>
          </p:pic>
          <p:pic>
            <p:nvPicPr>
              <p:cNvPr id="342" name="Afbeelding 341">
                <a:extLst>
                  <a:ext uri="{FF2B5EF4-FFF2-40B4-BE49-F238E27FC236}">
                    <a16:creationId xmlns:a16="http://schemas.microsoft.com/office/drawing/2014/main" id="{97F8D4A0-EE35-4A06-BA6B-BCE034E0E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619" y="1905001"/>
                <a:ext cx="1821274" cy="1619250"/>
              </a:xfrm>
              <a:prstGeom prst="rect">
                <a:avLst/>
              </a:prstGeom>
            </p:spPr>
          </p:pic>
        </p:grpSp>
      </p:grpSp>
      <p:grpSp>
        <p:nvGrpSpPr>
          <p:cNvPr id="110" name="Groep 109">
            <a:extLst>
              <a:ext uri="{FF2B5EF4-FFF2-40B4-BE49-F238E27FC236}">
                <a16:creationId xmlns:a16="http://schemas.microsoft.com/office/drawing/2014/main" id="{16DFA58D-F221-4963-A5F2-FFA69B14FA1F}"/>
              </a:ext>
            </a:extLst>
          </p:cNvPr>
          <p:cNvGrpSpPr/>
          <p:nvPr/>
        </p:nvGrpSpPr>
        <p:grpSpPr>
          <a:xfrm>
            <a:off x="20409" y="191288"/>
            <a:ext cx="1821274" cy="3350821"/>
            <a:chOff x="20409" y="191288"/>
            <a:chExt cx="1821274" cy="3350821"/>
          </a:xfrm>
        </p:grpSpPr>
        <p:pic>
          <p:nvPicPr>
            <p:cNvPr id="345" name="Afbeelding 344">
              <a:extLst>
                <a:ext uri="{FF2B5EF4-FFF2-40B4-BE49-F238E27FC236}">
                  <a16:creationId xmlns:a16="http://schemas.microsoft.com/office/drawing/2014/main" id="{2FFAD0F7-3ABB-441D-81E7-D2F5E9C8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9" y="191288"/>
              <a:ext cx="1821274" cy="1619250"/>
            </a:xfrm>
            <a:prstGeom prst="rect">
              <a:avLst/>
            </a:prstGeom>
          </p:spPr>
        </p:pic>
        <p:pic>
          <p:nvPicPr>
            <p:cNvPr id="346" name="Afbeelding 345">
              <a:extLst>
                <a:ext uri="{FF2B5EF4-FFF2-40B4-BE49-F238E27FC236}">
                  <a16:creationId xmlns:a16="http://schemas.microsoft.com/office/drawing/2014/main" id="{53549449-D479-420F-9C15-C1D4AF219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9" y="1922859"/>
              <a:ext cx="1821274" cy="1619250"/>
            </a:xfrm>
            <a:prstGeom prst="rect">
              <a:avLst/>
            </a:prstGeom>
          </p:spPr>
        </p:pic>
      </p:grpSp>
      <p:grpSp>
        <p:nvGrpSpPr>
          <p:cNvPr id="350" name="Groep 349">
            <a:extLst>
              <a:ext uri="{FF2B5EF4-FFF2-40B4-BE49-F238E27FC236}">
                <a16:creationId xmlns:a16="http://schemas.microsoft.com/office/drawing/2014/main" id="{6E425D7A-88B2-4043-AFFF-AB1F96BC6E16}"/>
              </a:ext>
            </a:extLst>
          </p:cNvPr>
          <p:cNvGrpSpPr/>
          <p:nvPr/>
        </p:nvGrpSpPr>
        <p:grpSpPr>
          <a:xfrm>
            <a:off x="8081" y="3636571"/>
            <a:ext cx="1821274" cy="3350821"/>
            <a:chOff x="20409" y="191288"/>
            <a:chExt cx="1821274" cy="3350821"/>
          </a:xfrm>
        </p:grpSpPr>
        <p:pic>
          <p:nvPicPr>
            <p:cNvPr id="351" name="Afbeelding 350">
              <a:extLst>
                <a:ext uri="{FF2B5EF4-FFF2-40B4-BE49-F238E27FC236}">
                  <a16:creationId xmlns:a16="http://schemas.microsoft.com/office/drawing/2014/main" id="{CC536B92-4344-4801-B1DB-3908C8D12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9" y="191288"/>
              <a:ext cx="1821274" cy="1619250"/>
            </a:xfrm>
            <a:prstGeom prst="rect">
              <a:avLst/>
            </a:prstGeom>
          </p:spPr>
        </p:pic>
        <p:pic>
          <p:nvPicPr>
            <p:cNvPr id="352" name="Afbeelding 351">
              <a:extLst>
                <a:ext uri="{FF2B5EF4-FFF2-40B4-BE49-F238E27FC236}">
                  <a16:creationId xmlns:a16="http://schemas.microsoft.com/office/drawing/2014/main" id="{EBE251F3-47F7-4394-8FDA-6139000C0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9" y="1922859"/>
              <a:ext cx="1821274" cy="161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5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651485D4-BD6A-4E59-8C5E-DB9FB2CEE2A9}"/>
              </a:ext>
            </a:extLst>
          </p:cNvPr>
          <p:cNvGrpSpPr/>
          <p:nvPr/>
        </p:nvGrpSpPr>
        <p:grpSpPr>
          <a:xfrm>
            <a:off x="8081" y="191288"/>
            <a:ext cx="9135919" cy="6796104"/>
            <a:chOff x="8081" y="191288"/>
            <a:chExt cx="9135919" cy="6796104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7ACD8F86-EB38-4FDF-9955-7CFDA414FCF0}"/>
                </a:ext>
              </a:extLst>
            </p:cNvPr>
            <p:cNvGrpSpPr/>
            <p:nvPr/>
          </p:nvGrpSpPr>
          <p:grpSpPr>
            <a:xfrm>
              <a:off x="5498441" y="214312"/>
              <a:ext cx="3645559" cy="3309939"/>
              <a:chOff x="5498441" y="214312"/>
              <a:chExt cx="3645559" cy="3309939"/>
            </a:xfrm>
          </p:grpSpPr>
          <p:grpSp>
            <p:nvGrpSpPr>
              <p:cNvPr id="3" name="Groep 2">
                <a:extLst>
                  <a:ext uri="{FF2B5EF4-FFF2-40B4-BE49-F238E27FC236}">
                    <a16:creationId xmlns:a16="http://schemas.microsoft.com/office/drawing/2014/main" id="{8CF0096E-599F-4FFC-A526-088299AFBEC2}"/>
                  </a:ext>
                </a:extLst>
              </p:cNvPr>
              <p:cNvGrpSpPr/>
              <p:nvPr/>
            </p:nvGrpSpPr>
            <p:grpSpPr>
              <a:xfrm>
                <a:off x="5498441" y="1905001"/>
                <a:ext cx="3615452" cy="1619250"/>
                <a:chOff x="5498441" y="1905001"/>
                <a:chExt cx="3615452" cy="1619250"/>
              </a:xfrm>
            </p:grpSpPr>
            <p:pic>
              <p:nvPicPr>
                <p:cNvPr id="212" name="Afbeelding 211">
                  <a:extLst>
                    <a:ext uri="{FF2B5EF4-FFF2-40B4-BE49-F238E27FC236}">
                      <a16:creationId xmlns:a16="http://schemas.microsoft.com/office/drawing/2014/main" id="{4C9CC64F-8C32-4D3B-9596-60C58B4036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441" y="1905001"/>
                  <a:ext cx="1821274" cy="1619250"/>
                </a:xfrm>
                <a:prstGeom prst="rect">
                  <a:avLst/>
                </a:prstGeom>
              </p:spPr>
            </p:pic>
            <p:pic>
              <p:nvPicPr>
                <p:cNvPr id="215" name="Afbeelding 214">
                  <a:extLst>
                    <a:ext uri="{FF2B5EF4-FFF2-40B4-BE49-F238E27FC236}">
                      <a16:creationId xmlns:a16="http://schemas.microsoft.com/office/drawing/2014/main" id="{5C5E5443-E2F0-4550-B9C9-D1AA8D2D32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2619" y="1905001"/>
                  <a:ext cx="1821274" cy="1619250"/>
                </a:xfrm>
                <a:prstGeom prst="rect">
                  <a:avLst/>
                </a:prstGeom>
              </p:spPr>
            </p:pic>
          </p:grpSp>
          <p:grpSp>
            <p:nvGrpSpPr>
              <p:cNvPr id="321" name="Groep 320">
                <a:extLst>
                  <a:ext uri="{FF2B5EF4-FFF2-40B4-BE49-F238E27FC236}">
                    <a16:creationId xmlns:a16="http://schemas.microsoft.com/office/drawing/2014/main" id="{A76FA013-45B9-44ED-B11F-15EE0BB20DFF}"/>
                  </a:ext>
                </a:extLst>
              </p:cNvPr>
              <p:cNvGrpSpPr/>
              <p:nvPr/>
            </p:nvGrpSpPr>
            <p:grpSpPr>
              <a:xfrm>
                <a:off x="5528548" y="214312"/>
                <a:ext cx="3615452" cy="1619250"/>
                <a:chOff x="5498441" y="1905001"/>
                <a:chExt cx="3615452" cy="1619250"/>
              </a:xfrm>
            </p:grpSpPr>
            <p:pic>
              <p:nvPicPr>
                <p:cNvPr id="322" name="Afbeelding 321">
                  <a:extLst>
                    <a:ext uri="{FF2B5EF4-FFF2-40B4-BE49-F238E27FC236}">
                      <a16:creationId xmlns:a16="http://schemas.microsoft.com/office/drawing/2014/main" id="{35D576C8-4766-45DA-BBC2-7A366118E8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441" y="1905001"/>
                  <a:ext cx="1821274" cy="1619250"/>
                </a:xfrm>
                <a:prstGeom prst="rect">
                  <a:avLst/>
                </a:prstGeom>
              </p:spPr>
            </p:pic>
            <p:pic>
              <p:nvPicPr>
                <p:cNvPr id="323" name="Afbeelding 322">
                  <a:extLst>
                    <a:ext uri="{FF2B5EF4-FFF2-40B4-BE49-F238E27FC236}">
                      <a16:creationId xmlns:a16="http://schemas.microsoft.com/office/drawing/2014/main" id="{67B6E988-A264-41FF-A4D4-499795D5C0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2619" y="1905001"/>
                  <a:ext cx="1821274" cy="16192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24" name="Groep 323">
              <a:extLst>
                <a:ext uri="{FF2B5EF4-FFF2-40B4-BE49-F238E27FC236}">
                  <a16:creationId xmlns:a16="http://schemas.microsoft.com/office/drawing/2014/main" id="{A8E2BB4F-7999-4FD4-88E0-5DE504499CC4}"/>
                </a:ext>
              </a:extLst>
            </p:cNvPr>
            <p:cNvGrpSpPr/>
            <p:nvPr/>
          </p:nvGrpSpPr>
          <p:grpSpPr>
            <a:xfrm>
              <a:off x="5468334" y="3667126"/>
              <a:ext cx="3645559" cy="3309939"/>
              <a:chOff x="5498441" y="214312"/>
              <a:chExt cx="3645559" cy="3309939"/>
            </a:xfrm>
          </p:grpSpPr>
          <p:grpSp>
            <p:nvGrpSpPr>
              <p:cNvPr id="325" name="Groep 324">
                <a:extLst>
                  <a:ext uri="{FF2B5EF4-FFF2-40B4-BE49-F238E27FC236}">
                    <a16:creationId xmlns:a16="http://schemas.microsoft.com/office/drawing/2014/main" id="{A2E22F10-EF61-4331-9D92-FD8564AFC91D}"/>
                  </a:ext>
                </a:extLst>
              </p:cNvPr>
              <p:cNvGrpSpPr/>
              <p:nvPr/>
            </p:nvGrpSpPr>
            <p:grpSpPr>
              <a:xfrm>
                <a:off x="5498441" y="1905001"/>
                <a:ext cx="3615452" cy="1619250"/>
                <a:chOff x="5498441" y="1905001"/>
                <a:chExt cx="3615452" cy="1619250"/>
              </a:xfrm>
            </p:grpSpPr>
            <p:pic>
              <p:nvPicPr>
                <p:cNvPr id="329" name="Afbeelding 328">
                  <a:extLst>
                    <a:ext uri="{FF2B5EF4-FFF2-40B4-BE49-F238E27FC236}">
                      <a16:creationId xmlns:a16="http://schemas.microsoft.com/office/drawing/2014/main" id="{59E0676D-30CF-4C0A-8C0E-97D7162D71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441" y="1905001"/>
                  <a:ext cx="1821274" cy="1619250"/>
                </a:xfrm>
                <a:prstGeom prst="rect">
                  <a:avLst/>
                </a:prstGeom>
              </p:spPr>
            </p:pic>
            <p:pic>
              <p:nvPicPr>
                <p:cNvPr id="330" name="Afbeelding 329">
                  <a:extLst>
                    <a:ext uri="{FF2B5EF4-FFF2-40B4-BE49-F238E27FC236}">
                      <a16:creationId xmlns:a16="http://schemas.microsoft.com/office/drawing/2014/main" id="{68F75D91-D99D-4547-B712-2E5B5D9A0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2619" y="1905001"/>
                  <a:ext cx="1821274" cy="1619250"/>
                </a:xfrm>
                <a:prstGeom prst="rect">
                  <a:avLst/>
                </a:prstGeom>
              </p:spPr>
            </p:pic>
          </p:grpSp>
          <p:grpSp>
            <p:nvGrpSpPr>
              <p:cNvPr id="326" name="Groep 325">
                <a:extLst>
                  <a:ext uri="{FF2B5EF4-FFF2-40B4-BE49-F238E27FC236}">
                    <a16:creationId xmlns:a16="http://schemas.microsoft.com/office/drawing/2014/main" id="{17E0A3E2-D776-408D-86C1-3948ECD2C6E9}"/>
                  </a:ext>
                </a:extLst>
              </p:cNvPr>
              <p:cNvGrpSpPr/>
              <p:nvPr/>
            </p:nvGrpSpPr>
            <p:grpSpPr>
              <a:xfrm>
                <a:off x="5528548" y="214312"/>
                <a:ext cx="3615452" cy="1619250"/>
                <a:chOff x="5498441" y="1905001"/>
                <a:chExt cx="3615452" cy="1619250"/>
              </a:xfrm>
            </p:grpSpPr>
            <p:pic>
              <p:nvPicPr>
                <p:cNvPr id="327" name="Afbeelding 326">
                  <a:extLst>
                    <a:ext uri="{FF2B5EF4-FFF2-40B4-BE49-F238E27FC236}">
                      <a16:creationId xmlns:a16="http://schemas.microsoft.com/office/drawing/2014/main" id="{C0DC9B93-001B-43A9-8F04-05C6D1CEB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441" y="1905001"/>
                  <a:ext cx="1821274" cy="1619250"/>
                </a:xfrm>
                <a:prstGeom prst="rect">
                  <a:avLst/>
                </a:prstGeom>
              </p:spPr>
            </p:pic>
            <p:pic>
              <p:nvPicPr>
                <p:cNvPr id="328" name="Afbeelding 327">
                  <a:extLst>
                    <a:ext uri="{FF2B5EF4-FFF2-40B4-BE49-F238E27FC236}">
                      <a16:creationId xmlns:a16="http://schemas.microsoft.com/office/drawing/2014/main" id="{69F79E87-41B6-4480-9ACF-0F1468A4F1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2619" y="1905001"/>
                  <a:ext cx="1821274" cy="16192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1" name="Groep 330">
              <a:extLst>
                <a:ext uri="{FF2B5EF4-FFF2-40B4-BE49-F238E27FC236}">
                  <a16:creationId xmlns:a16="http://schemas.microsoft.com/office/drawing/2014/main" id="{C320E926-382E-4064-BAF2-C303FB8DD6DE}"/>
                </a:ext>
              </a:extLst>
            </p:cNvPr>
            <p:cNvGrpSpPr/>
            <p:nvPr/>
          </p:nvGrpSpPr>
          <p:grpSpPr>
            <a:xfrm>
              <a:off x="1840838" y="214310"/>
              <a:ext cx="3645559" cy="3309939"/>
              <a:chOff x="5498441" y="214312"/>
              <a:chExt cx="3645559" cy="3309939"/>
            </a:xfrm>
          </p:grpSpPr>
          <p:grpSp>
            <p:nvGrpSpPr>
              <p:cNvPr id="332" name="Groep 331">
                <a:extLst>
                  <a:ext uri="{FF2B5EF4-FFF2-40B4-BE49-F238E27FC236}">
                    <a16:creationId xmlns:a16="http://schemas.microsoft.com/office/drawing/2014/main" id="{1D5CC408-D962-45E7-986A-44624DD074D2}"/>
                  </a:ext>
                </a:extLst>
              </p:cNvPr>
              <p:cNvGrpSpPr/>
              <p:nvPr/>
            </p:nvGrpSpPr>
            <p:grpSpPr>
              <a:xfrm>
                <a:off x="5498441" y="1905001"/>
                <a:ext cx="3615452" cy="1619250"/>
                <a:chOff x="5498441" y="1905001"/>
                <a:chExt cx="3615452" cy="1619250"/>
              </a:xfrm>
            </p:grpSpPr>
            <p:pic>
              <p:nvPicPr>
                <p:cNvPr id="336" name="Afbeelding 335">
                  <a:extLst>
                    <a:ext uri="{FF2B5EF4-FFF2-40B4-BE49-F238E27FC236}">
                      <a16:creationId xmlns:a16="http://schemas.microsoft.com/office/drawing/2014/main" id="{BE9EAD55-0F7A-47B6-822B-FB708A330C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441" y="1905001"/>
                  <a:ext cx="1821274" cy="1619250"/>
                </a:xfrm>
                <a:prstGeom prst="rect">
                  <a:avLst/>
                </a:prstGeom>
              </p:spPr>
            </p:pic>
            <p:pic>
              <p:nvPicPr>
                <p:cNvPr id="337" name="Afbeelding 336">
                  <a:extLst>
                    <a:ext uri="{FF2B5EF4-FFF2-40B4-BE49-F238E27FC236}">
                      <a16:creationId xmlns:a16="http://schemas.microsoft.com/office/drawing/2014/main" id="{9E1CBD8F-47A8-45E3-8E9A-5B9D6371BD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2619" y="1905001"/>
                  <a:ext cx="1821274" cy="1619250"/>
                </a:xfrm>
                <a:prstGeom prst="rect">
                  <a:avLst/>
                </a:prstGeom>
              </p:spPr>
            </p:pic>
          </p:grpSp>
          <p:grpSp>
            <p:nvGrpSpPr>
              <p:cNvPr id="333" name="Groep 332">
                <a:extLst>
                  <a:ext uri="{FF2B5EF4-FFF2-40B4-BE49-F238E27FC236}">
                    <a16:creationId xmlns:a16="http://schemas.microsoft.com/office/drawing/2014/main" id="{FFAC476F-7F0F-4431-9A1D-393EDECC8A12}"/>
                  </a:ext>
                </a:extLst>
              </p:cNvPr>
              <p:cNvGrpSpPr/>
              <p:nvPr/>
            </p:nvGrpSpPr>
            <p:grpSpPr>
              <a:xfrm>
                <a:off x="5528548" y="214312"/>
                <a:ext cx="3615452" cy="1619250"/>
                <a:chOff x="5498441" y="1905001"/>
                <a:chExt cx="3615452" cy="1619250"/>
              </a:xfrm>
            </p:grpSpPr>
            <p:pic>
              <p:nvPicPr>
                <p:cNvPr id="334" name="Afbeelding 333">
                  <a:extLst>
                    <a:ext uri="{FF2B5EF4-FFF2-40B4-BE49-F238E27FC236}">
                      <a16:creationId xmlns:a16="http://schemas.microsoft.com/office/drawing/2014/main" id="{A4EA4A9F-A94C-46D8-BAC6-4096AD5E20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441" y="1905001"/>
                  <a:ext cx="1821274" cy="1619250"/>
                </a:xfrm>
                <a:prstGeom prst="rect">
                  <a:avLst/>
                </a:prstGeom>
              </p:spPr>
            </p:pic>
            <p:pic>
              <p:nvPicPr>
                <p:cNvPr id="335" name="Afbeelding 334">
                  <a:extLst>
                    <a:ext uri="{FF2B5EF4-FFF2-40B4-BE49-F238E27FC236}">
                      <a16:creationId xmlns:a16="http://schemas.microsoft.com/office/drawing/2014/main" id="{A8E7AB40-EA4D-41DF-806F-112C03DDC2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2619" y="1905001"/>
                  <a:ext cx="1821274" cy="16192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8" name="Groep 337">
              <a:extLst>
                <a:ext uri="{FF2B5EF4-FFF2-40B4-BE49-F238E27FC236}">
                  <a16:creationId xmlns:a16="http://schemas.microsoft.com/office/drawing/2014/main" id="{B5E8B999-44A0-4A77-A163-FA551D890974}"/>
                </a:ext>
              </a:extLst>
            </p:cNvPr>
            <p:cNvGrpSpPr/>
            <p:nvPr/>
          </p:nvGrpSpPr>
          <p:grpSpPr>
            <a:xfrm>
              <a:off x="1841399" y="3631403"/>
              <a:ext cx="3645559" cy="3309939"/>
              <a:chOff x="5498441" y="214312"/>
              <a:chExt cx="3645559" cy="3309939"/>
            </a:xfrm>
          </p:grpSpPr>
          <p:grpSp>
            <p:nvGrpSpPr>
              <p:cNvPr id="339" name="Groep 338">
                <a:extLst>
                  <a:ext uri="{FF2B5EF4-FFF2-40B4-BE49-F238E27FC236}">
                    <a16:creationId xmlns:a16="http://schemas.microsoft.com/office/drawing/2014/main" id="{65017378-2227-4C8A-B608-CA45869882DB}"/>
                  </a:ext>
                </a:extLst>
              </p:cNvPr>
              <p:cNvGrpSpPr/>
              <p:nvPr/>
            </p:nvGrpSpPr>
            <p:grpSpPr>
              <a:xfrm>
                <a:off x="5498441" y="1905001"/>
                <a:ext cx="3615452" cy="1619250"/>
                <a:chOff x="5498441" y="1905001"/>
                <a:chExt cx="3615452" cy="1619250"/>
              </a:xfrm>
            </p:grpSpPr>
            <p:pic>
              <p:nvPicPr>
                <p:cNvPr id="343" name="Afbeelding 342">
                  <a:extLst>
                    <a:ext uri="{FF2B5EF4-FFF2-40B4-BE49-F238E27FC236}">
                      <a16:creationId xmlns:a16="http://schemas.microsoft.com/office/drawing/2014/main" id="{157D0113-8580-4A8E-BBB5-F40CEDFEA7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441" y="1905001"/>
                  <a:ext cx="1821274" cy="1619250"/>
                </a:xfrm>
                <a:prstGeom prst="rect">
                  <a:avLst/>
                </a:prstGeom>
              </p:spPr>
            </p:pic>
            <p:pic>
              <p:nvPicPr>
                <p:cNvPr id="344" name="Afbeelding 343">
                  <a:extLst>
                    <a:ext uri="{FF2B5EF4-FFF2-40B4-BE49-F238E27FC236}">
                      <a16:creationId xmlns:a16="http://schemas.microsoft.com/office/drawing/2014/main" id="{7B496681-562B-4341-B74F-628C78912E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2619" y="1905001"/>
                  <a:ext cx="1821274" cy="1619250"/>
                </a:xfrm>
                <a:prstGeom prst="rect">
                  <a:avLst/>
                </a:prstGeom>
              </p:spPr>
            </p:pic>
          </p:grpSp>
          <p:grpSp>
            <p:nvGrpSpPr>
              <p:cNvPr id="340" name="Groep 339">
                <a:extLst>
                  <a:ext uri="{FF2B5EF4-FFF2-40B4-BE49-F238E27FC236}">
                    <a16:creationId xmlns:a16="http://schemas.microsoft.com/office/drawing/2014/main" id="{0E133328-77BD-42E4-A633-3DD1A7A188E1}"/>
                  </a:ext>
                </a:extLst>
              </p:cNvPr>
              <p:cNvGrpSpPr/>
              <p:nvPr/>
            </p:nvGrpSpPr>
            <p:grpSpPr>
              <a:xfrm>
                <a:off x="5528548" y="214312"/>
                <a:ext cx="3615452" cy="1619250"/>
                <a:chOff x="5498441" y="1905001"/>
                <a:chExt cx="3615452" cy="1619250"/>
              </a:xfrm>
            </p:grpSpPr>
            <p:pic>
              <p:nvPicPr>
                <p:cNvPr id="341" name="Afbeelding 340">
                  <a:extLst>
                    <a:ext uri="{FF2B5EF4-FFF2-40B4-BE49-F238E27FC236}">
                      <a16:creationId xmlns:a16="http://schemas.microsoft.com/office/drawing/2014/main" id="{24E0B67D-CBD2-4F00-BF9B-B928934DA0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441" y="1905001"/>
                  <a:ext cx="1821274" cy="1619250"/>
                </a:xfrm>
                <a:prstGeom prst="rect">
                  <a:avLst/>
                </a:prstGeom>
              </p:spPr>
            </p:pic>
            <p:pic>
              <p:nvPicPr>
                <p:cNvPr id="342" name="Afbeelding 341">
                  <a:extLst>
                    <a:ext uri="{FF2B5EF4-FFF2-40B4-BE49-F238E27FC236}">
                      <a16:creationId xmlns:a16="http://schemas.microsoft.com/office/drawing/2014/main" id="{97F8D4A0-EE35-4A06-BA6B-BCE034E0EF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2619" y="1905001"/>
                  <a:ext cx="1821274" cy="16192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16DFA58D-F221-4963-A5F2-FFA69B14FA1F}"/>
                </a:ext>
              </a:extLst>
            </p:cNvPr>
            <p:cNvGrpSpPr/>
            <p:nvPr/>
          </p:nvGrpSpPr>
          <p:grpSpPr>
            <a:xfrm>
              <a:off x="20409" y="191288"/>
              <a:ext cx="1821274" cy="3350821"/>
              <a:chOff x="20409" y="191288"/>
              <a:chExt cx="1821274" cy="3350821"/>
            </a:xfrm>
          </p:grpSpPr>
          <p:pic>
            <p:nvPicPr>
              <p:cNvPr id="345" name="Afbeelding 344">
                <a:extLst>
                  <a:ext uri="{FF2B5EF4-FFF2-40B4-BE49-F238E27FC236}">
                    <a16:creationId xmlns:a16="http://schemas.microsoft.com/office/drawing/2014/main" id="{2FFAD0F7-3ABB-441D-81E7-D2F5E9C86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09" y="191288"/>
                <a:ext cx="1821274" cy="1619250"/>
              </a:xfrm>
              <a:prstGeom prst="rect">
                <a:avLst/>
              </a:prstGeom>
            </p:spPr>
          </p:pic>
          <p:pic>
            <p:nvPicPr>
              <p:cNvPr id="346" name="Afbeelding 345">
                <a:extLst>
                  <a:ext uri="{FF2B5EF4-FFF2-40B4-BE49-F238E27FC236}">
                    <a16:creationId xmlns:a16="http://schemas.microsoft.com/office/drawing/2014/main" id="{53549449-D479-420F-9C15-C1D4AF219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09" y="1922859"/>
                <a:ext cx="1821274" cy="1619250"/>
              </a:xfrm>
              <a:prstGeom prst="rect">
                <a:avLst/>
              </a:prstGeom>
            </p:spPr>
          </p:pic>
        </p:grpSp>
        <p:grpSp>
          <p:nvGrpSpPr>
            <p:cNvPr id="350" name="Groep 349">
              <a:extLst>
                <a:ext uri="{FF2B5EF4-FFF2-40B4-BE49-F238E27FC236}">
                  <a16:creationId xmlns:a16="http://schemas.microsoft.com/office/drawing/2014/main" id="{6E425D7A-88B2-4043-AFFF-AB1F96BC6E16}"/>
                </a:ext>
              </a:extLst>
            </p:cNvPr>
            <p:cNvGrpSpPr/>
            <p:nvPr/>
          </p:nvGrpSpPr>
          <p:grpSpPr>
            <a:xfrm>
              <a:off x="8081" y="3636571"/>
              <a:ext cx="1821274" cy="3350821"/>
              <a:chOff x="20409" y="191288"/>
              <a:chExt cx="1821274" cy="3350821"/>
            </a:xfrm>
          </p:grpSpPr>
          <p:pic>
            <p:nvPicPr>
              <p:cNvPr id="351" name="Afbeelding 350">
                <a:extLst>
                  <a:ext uri="{FF2B5EF4-FFF2-40B4-BE49-F238E27FC236}">
                    <a16:creationId xmlns:a16="http://schemas.microsoft.com/office/drawing/2014/main" id="{CC536B92-4344-4801-B1DB-3908C8D12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09" y="191288"/>
                <a:ext cx="1821274" cy="1619250"/>
              </a:xfrm>
              <a:prstGeom prst="rect">
                <a:avLst/>
              </a:prstGeom>
            </p:spPr>
          </p:pic>
          <p:pic>
            <p:nvPicPr>
              <p:cNvPr id="352" name="Afbeelding 351">
                <a:extLst>
                  <a:ext uri="{FF2B5EF4-FFF2-40B4-BE49-F238E27FC236}">
                    <a16:creationId xmlns:a16="http://schemas.microsoft.com/office/drawing/2014/main" id="{EBE251F3-47F7-4394-8FDA-6139000C0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09" y="1922859"/>
                <a:ext cx="1821274" cy="16192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383630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CEB1647-A0A0-48CD-B74B-9440596AE079}"/>
              </a:ext>
            </a:extLst>
          </p:cNvPr>
          <p:cNvSpPr txBox="1"/>
          <p:nvPr/>
        </p:nvSpPr>
        <p:spPr>
          <a:xfrm>
            <a:off x="756000" y="391116"/>
            <a:ext cx="692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watermolecuul                     </a:t>
            </a:r>
            <a:r>
              <a:rPr lang="nl-NL" sz="2800" dirty="0"/>
              <a:t>Alcoholmolecuul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F134A1E-4117-4766-BC85-242B01DA6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16" y="1904999"/>
            <a:ext cx="1821274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201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51DBF59-F9BB-44FB-98C5-813C5FCEB7FC}"/>
              </a:ext>
            </a:extLst>
          </p:cNvPr>
          <p:cNvGrpSpPr/>
          <p:nvPr/>
        </p:nvGrpSpPr>
        <p:grpSpPr>
          <a:xfrm>
            <a:off x="3805505" y="939769"/>
            <a:ext cx="4544944" cy="2895779"/>
            <a:chOff x="1864223" y="648964"/>
            <a:chExt cx="4544944" cy="2895779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224" y="648964"/>
              <a:ext cx="4544943" cy="2895779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1864223" y="2659225"/>
              <a:ext cx="1911567" cy="298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8C4BDAEA-E755-44BF-890F-F32AB16CE3C8}"/>
              </a:ext>
            </a:extLst>
          </p:cNvPr>
          <p:cNvSpPr txBox="1"/>
          <p:nvPr/>
        </p:nvSpPr>
        <p:spPr>
          <a:xfrm>
            <a:off x="901017" y="391116"/>
            <a:ext cx="692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r>
              <a:rPr lang="nl-NL" sz="2800" dirty="0">
                <a:solidFill>
                  <a:schemeClr val="bg1"/>
                </a:solidFill>
              </a:rPr>
              <a:t>Watermolecuul    </a:t>
            </a:r>
            <a:r>
              <a:rPr lang="nl-NL" sz="2800" dirty="0"/>
              <a:t>                 Suikermolecuul</a:t>
            </a:r>
          </a:p>
        </p:txBody>
      </p:sp>
    </p:spTree>
    <p:extLst>
      <p:ext uri="{BB962C8B-B14F-4D97-AF65-F5344CB8AC3E}">
        <p14:creationId xmlns:p14="http://schemas.microsoft.com/office/powerpoint/2010/main" val="355017925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6383</TotalTime>
  <Words>1169</Words>
  <Application>Microsoft Office PowerPoint</Application>
  <PresentationFormat>Diavoorstelling (4:3)</PresentationFormat>
  <Paragraphs>761</Paragraphs>
  <Slides>58</Slides>
  <Notes>8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138</cp:revision>
  <dcterms:created xsi:type="dcterms:W3CDTF">2013-09-09T19:10:07Z</dcterms:created>
  <dcterms:modified xsi:type="dcterms:W3CDTF">2023-02-07T05:57:55Z</dcterms:modified>
</cp:coreProperties>
</file>